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211530/" TargetMode="External"/><Relationship Id="rId2" Type="http://schemas.openxmlformats.org/officeDocument/2006/relationships/hyperlink" Target="https://nsportal.ru/detskiy-sad/raznoe/2014/04/03/konspekt-zanyatiya-moya-doroga-v-detskiy-sad-oo-bezopasnos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9749"/>
            <a:ext cx="8183880" cy="1051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безопасная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r>
              <a:rPr lang="ru-RU" sz="4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ºÐ°ÑÑÐ¸Ð½ÐºÐ¸ Ð¿Ð¾ ÐÐÐ Ð½Ð° Ð¿ÑÐ¾Ð·ÑÐ°ÑÐ½Ð¾Ð¼ ÑÐ¾Ð½Ðµ Ð´Ð»Ñ ÐÐÐ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74" y="1772816"/>
            <a:ext cx="2950890" cy="27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ºÐ°ÑÑÐ¸Ð½ÐºÐ¸ Ð¿Ð¾ ÐÐÐ Ð½Ð° Ð¿ÑÐ¾Ð·ÑÐ°ÑÐ½Ð¾Ð¼ ÑÐ¾Ð½Ðµ Ð´Ð»Ñ ÐÐÐ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1052736"/>
            <a:ext cx="3657305" cy="53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59" y="5309013"/>
            <a:ext cx="4248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 Д, Матвей О, Рома Б, Никита К.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Владимировна ,мама Ромы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Карабышева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Вицентьевна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940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  дошкольное образовательное учреждение детский сад № 57 </a:t>
            </a:r>
          </a:p>
        </p:txBody>
      </p:sp>
    </p:spTree>
    <p:extLst>
      <p:ext uri="{BB962C8B-B14F-4D97-AF65-F5344CB8AC3E}">
        <p14:creationId xmlns:p14="http://schemas.microsoft.com/office/powerpoint/2010/main" val="40568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55953"/>
            <a:ext cx="5328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b="1" dirty="0"/>
          </a:p>
          <a:p>
            <a:endParaRPr lang="ru-RU" b="1" dirty="0" smtClean="0"/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узнать, что такое безопасная дорога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4479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170672"/>
            <a:ext cx="2336646" cy="23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умаю, что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060848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езопасная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дорога - это та дорога, где есть дорожные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знаки.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моя старшая сестра сказала,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безопасная дорога там, где есть пешеходный переход.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ºÐ°ÑÑÐ¸Ð½ÐºÐ¸ Ð¿Ð¾ ÐÐÐ Ð½Ð° Ð¿ÑÐ¾Ð·ÑÐ°ÑÐ½Ð¾Ð¼ ÑÐ¾Ð½Ðµ Ð´Ð»Ñ ÐÐÐ£ Ð´Ð¾ÑÐ¾Ð¶Ð½ÑÐµ Ð·Ð½Ð°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4631"/>
            <a:ext cx="1248565" cy="15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273829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ÐÐ°ÑÑÐ¸Ð½ÐºÐ¸ Ð¿Ð¾ Ð·Ð°Ð¿ÑÐ¾ÑÑ ÐºÐ°ÑÑÐ¸Ð½ÐºÐ¸ Ð¿Ð¾ ÐÐÐ Ð½Ð° Ð¿ÑÐ¾Ð·ÑÐ°ÑÐ½Ð¾Ð¼ ÑÐ¾Ð½Ðµ Ð´Ð»Ñ ÐÐÐ£ Ð´Ð¾ÑÐ¾Ð¶Ð½ÑÐµ Ð·Ð½Ð°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22688"/>
            <a:ext cx="1593279" cy="15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90307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действия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1988840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Попросить маму  найти нужную информацию в книгах по правилам дорожного движения</a:t>
            </a:r>
          </a:p>
          <a:p>
            <a:pPr algn="ctr"/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Попросить папу показать мне безопасную дорогу до моей школы, где я буду учиться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29" y="271964"/>
            <a:ext cx="1898744" cy="17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ÐÐ°ÑÑÐ¸Ð½ÐºÐ¸ Ð¿Ð¾ Ð·Ð°Ð¿ÑÐ¾ÑÑ ÐºÐ°ÑÑÐ¸Ð½ÐºÐ¸ Ð¿Ð¾ ÐÐÐ Ð½Ð° Ð¿ÑÐ¾Ð·ÑÐ°ÑÐ½Ð¾Ð¼ ÑÐ¾Ð½Ðµ Ð´Ð»Ñ ÐÐÐ£ Ð´Ð¾ÑÐ¾Ð¶Ð½ÑÐµ Ð·Ð½Ð°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276574" cy="22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571" y="109765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книгах мы узнали, что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916832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дорога – это где стоят дорожные знаки, есть светофор и пешеходный переход, на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нет машин и других предметов, закрывающих обзор.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7461"/>
            <a:ext cx="1667921" cy="16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ÐÐ°ÑÑÐ¸Ð½ÐºÐ¸ Ð¿Ð¾ Ð·Ð°Ð¿ÑÐ¾ÑÑ ÐÐ¾Ð½ÑÐ¿ÐµÐºÑ Ð·Ð°Ð½ÑÑÐ¸Ñ Ð§ÑÐ¾ ÑÐ°ÐºÐ¾Ðµ Ð±ÐµÐ·Ð¾Ð¿Ð°ÑÐ½Ð°Ñ Ð´Ð¾ÑÐ¾Ð³Ð° Ð´Ð»Ñ Ð´Ð¾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293096"/>
            <a:ext cx="268059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373" y="764495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показал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безопасную дорогу до моей школы, где я буду учиться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9825" y="213285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из  намеченных маршрутах не было ни "пешеходного перехода", ни дорожных знаков, ни светофора, но он был короче.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по другому пути, который проходит только по одной улице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Толбухина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выходит к дороге, есть "пешеходный переход" и дорожный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35" y="4221088"/>
            <a:ext cx="172869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знаю, что: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школу я буду ходить по улице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Толбухина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есть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"пешеходный переход" и дорожный знак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самый безопасный путь 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Ð°ÑÑÐ¸Ð½ÐºÐ¸ Ð¿Ð¾ Ð·Ð°Ð¿ÑÐ¾ÑÑ ÐÐ¾Ð½ÑÐ¿ÐµÐºÑ Ð·Ð°Ð½ÑÑÐ¸Ñ Ð§ÑÐ¾ ÑÐ°ÐºÐ¾Ðµ Ð±ÐµÐ·Ð¾Ð¿Ð°ÑÐ½Ð°Ñ Ð´Ð¾ÑÐ¾Ð³Ð° Ð´Ð»Ñ Ð´Ð¾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98460"/>
            <a:ext cx="3552522" cy="3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" y="292080"/>
            <a:ext cx="16637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нам помогли: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9383" y="467429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nsportal.ru/detskiy-sad/raznoe/2014/04/03/konspekt-zanyatiya-moya-doroga-v-detskiy-sad-oo-bezopasnost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2930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«Правила дорожного движения для детей» Алиса Бочко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Шалаева: Правила дорожного движения для воспитанных детей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https://www.labirint.ru/books/211530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для детей Художник: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М., Бондаренко М., Рюмина М.  все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Редактор: Терентьева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Издательство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Стрекоза, 2014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https://www.labirint.ru/books/194549/</a:t>
            </a:r>
          </a:p>
        </p:txBody>
      </p:sp>
    </p:spTree>
    <p:extLst>
      <p:ext uri="{BB962C8B-B14F-4D97-AF65-F5344CB8AC3E}">
        <p14:creationId xmlns:p14="http://schemas.microsoft.com/office/powerpoint/2010/main" val="35755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300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Что такое безопасная дорога?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2018-04-08T02:22:27Z</dcterms:created>
  <dcterms:modified xsi:type="dcterms:W3CDTF">2020-10-20T17:04:30Z</dcterms:modified>
</cp:coreProperties>
</file>