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19B2999-6C3B-43AD-B3DB-6C550B62341D}" type="datetimeFigureOut">
              <a:rPr lang="ru-RU" smtClean="0"/>
              <a:pPr/>
              <a:t>21.10.2020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92B36E0-F010-4D40-897E-104520E23B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6%D0%B8%D0%BB%D0%B8%D1%89%D0%B5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83768" y="4293096"/>
            <a:ext cx="6303074" cy="1530191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Арсений Ж., мама Анастасия Александровна</a:t>
            </a:r>
          </a:p>
          <a:p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оспитатель Анна Михайловна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Воспитатель Елена Николаевна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564904"/>
            <a:ext cx="7175351" cy="1016790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КАКИЕ БЫВАЮТ ЖИЛИЩА</a:t>
            </a:r>
            <a:endParaRPr lang="ru-RU" sz="36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296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04664"/>
            <a:ext cx="5966666" cy="115212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На просторах интернета мы узнали: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1772816"/>
            <a:ext cx="5970494" cy="3670155"/>
          </a:xfrm>
        </p:spPr>
        <p:txBody>
          <a:bodyPr/>
          <a:lstStyle/>
          <a:p>
            <a:pPr algn="l"/>
            <a:r>
              <a:rPr lang="ru-RU" dirty="0">
                <a:solidFill>
                  <a:srgbClr val="7030A0"/>
                </a:solidFill>
              </a:rPr>
              <a:t>В каком бы месте нашей планеты не жили люди – на холодном севере, или жарком юге, на берегах океана или высоко в горах – им постоянно необходимо строить </a:t>
            </a:r>
            <a:r>
              <a:rPr lang="ru-RU" dirty="0" smtClean="0">
                <a:solidFill>
                  <a:srgbClr val="7030A0"/>
                </a:solidFill>
              </a:rPr>
              <a:t>жилище.</a:t>
            </a:r>
          </a:p>
          <a:p>
            <a:pPr algn="l"/>
            <a:r>
              <a:rPr lang="ru-RU" dirty="0" smtClean="0">
                <a:solidFill>
                  <a:srgbClr val="7030A0"/>
                </a:solidFill>
              </a:rPr>
              <a:t>В интернете мы смогли увидеть огромное множество различных домов. Мне очень понравились небоскребы, они достают прямо «до неба».</a:t>
            </a:r>
            <a:r>
              <a:rPr lang="ru-RU" dirty="0">
                <a:solidFill>
                  <a:srgbClr val="7030A0"/>
                </a:solidFill>
              </a:rPr>
              <a:t/>
            </a:r>
            <a:br>
              <a:rPr lang="ru-RU" dirty="0">
                <a:solidFill>
                  <a:srgbClr val="7030A0"/>
                </a:solidFill>
              </a:rPr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765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548680"/>
            <a:ext cx="5966666" cy="864096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Теперь я знаю, что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91680" y="1772816"/>
            <a:ext cx="6552728" cy="1296144"/>
          </a:xfrm>
        </p:spPr>
        <p:txBody>
          <a:bodyPr>
            <a:normAutofit/>
          </a:bodyPr>
          <a:lstStyle/>
          <a:p>
            <a:pPr algn="l"/>
            <a:r>
              <a:rPr lang="ru-RU" sz="3200" dirty="0" smtClean="0">
                <a:solidFill>
                  <a:srgbClr val="7030A0"/>
                </a:solidFill>
              </a:rPr>
              <a:t>дома бывают разные и только нам выбирать где жить.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3501008"/>
            <a:ext cx="7315200" cy="2705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785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04664"/>
            <a:ext cx="6380189" cy="1022978"/>
          </a:xfrm>
        </p:spPr>
        <p:txBody>
          <a:bodyPr/>
          <a:lstStyle/>
          <a:p>
            <a:pPr marL="0" indent="0" algn="l">
              <a:buNone/>
            </a:pPr>
            <a:r>
              <a:rPr lang="ru-RU" sz="3200" dirty="0">
                <a:solidFill>
                  <a:srgbClr val="00B0F0"/>
                </a:solidFill>
              </a:rPr>
              <a:t>В исследовании нам помогли:</a:t>
            </a:r>
            <a:br>
              <a:rPr lang="ru-RU" sz="3200" dirty="0">
                <a:solidFill>
                  <a:srgbClr val="00B0F0"/>
                </a:solidFill>
              </a:rPr>
            </a:b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59632" y="1844824"/>
            <a:ext cx="6984776" cy="2664296"/>
          </a:xfrm>
        </p:spPr>
        <p:txBody>
          <a:bodyPr>
            <a:normAutofit/>
          </a:bodyPr>
          <a:lstStyle/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7030A0"/>
                </a:solidFill>
              </a:rPr>
              <a:t>Энциклопедия для детей</a:t>
            </a:r>
          </a:p>
          <a:p>
            <a:pPr marL="342900" indent="-342900" algn="l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7030A0"/>
                </a:solidFill>
              </a:rPr>
              <a:t>Интернет ресурсы</a:t>
            </a:r>
          </a:p>
          <a:p>
            <a:pPr algn="l"/>
            <a:r>
              <a:rPr lang="en-US" dirty="0">
                <a:solidFill>
                  <a:srgbClr val="00B0F0"/>
                </a:solidFill>
                <a:hlinkClick r:id="rId2"/>
              </a:rPr>
              <a:t>https://ru.wikipedia.org/wiki/%</a:t>
            </a:r>
            <a:r>
              <a:rPr lang="en-US" dirty="0" smtClean="0">
                <a:solidFill>
                  <a:srgbClr val="00B0F0"/>
                </a:solidFill>
                <a:hlinkClick r:id="rId2"/>
              </a:rPr>
              <a:t>D0%96%D0%B8%D0%BB%D0%B8%D1%89%D0%B5</a:t>
            </a:r>
            <a:endParaRPr lang="ru-RU" dirty="0" smtClean="0">
              <a:solidFill>
                <a:srgbClr val="00B0F0"/>
              </a:solidFill>
            </a:endParaRPr>
          </a:p>
          <a:p>
            <a:pPr algn="l"/>
            <a:r>
              <a:rPr lang="en-US" dirty="0">
                <a:solidFill>
                  <a:srgbClr val="7030A0"/>
                </a:solidFill>
              </a:rPr>
              <a:t>http://www.domiremonty.ru/2013/03/dom-vidy-domov-stroitelnyh-materialov-konstruktivnye-osobennosti-stroitelstva-doma.html</a:t>
            </a:r>
            <a:endParaRPr lang="ru-RU" dirty="0" smtClean="0">
              <a:solidFill>
                <a:srgbClr val="7030A0"/>
              </a:solidFill>
            </a:endParaRPr>
          </a:p>
          <a:p>
            <a:pPr algn="l"/>
            <a:endParaRPr lang="ru-RU" dirty="0" smtClean="0">
              <a:solidFill>
                <a:srgbClr val="00B0F0"/>
              </a:solidFill>
            </a:endParaRPr>
          </a:p>
          <a:p>
            <a:pPr algn="l"/>
            <a:endParaRPr lang="ru-RU" dirty="0">
              <a:solidFill>
                <a:srgbClr val="00B0F0"/>
              </a:solidFill>
            </a:endParaRPr>
          </a:p>
          <a:p>
            <a:pPr marL="342900" indent="-342900" algn="l">
              <a:buFont typeface="Wingdings" panose="05000000000000000000" pitchFamily="2" charset="2"/>
              <a:buChar char="ü"/>
            </a:pP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6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1196752"/>
            <a:ext cx="6512511" cy="3096344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7030A0"/>
                </a:solidFill>
              </a:rPr>
              <a:t>Я хочу узнать какие бывают жилища современного человека 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537240"/>
          </a:xfrm>
        </p:spPr>
        <p:txBody>
          <a:bodyPr/>
          <a:lstStyle/>
          <a:p>
            <a:pPr marL="45720" indent="0">
              <a:buNone/>
            </a:pPr>
            <a:r>
              <a:rPr lang="ru-RU" b="1" dirty="0" smtClean="0">
                <a:solidFill>
                  <a:srgbClr val="00B0F0"/>
                </a:solidFill>
              </a:rPr>
              <a:t>ЦЕЛЬ:</a:t>
            </a:r>
            <a:endParaRPr lang="ru-RU" b="1" dirty="0">
              <a:solidFill>
                <a:srgbClr val="00B0F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2698" y="3717031"/>
            <a:ext cx="3290965" cy="2566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0165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9" y="836712"/>
            <a:ext cx="6902152" cy="4678456"/>
          </a:xfrm>
        </p:spPr>
        <p:txBody>
          <a:bodyPr/>
          <a:lstStyle/>
          <a:p>
            <a:pPr marL="0" indent="0" algn="l">
              <a:buNone/>
            </a:pPr>
            <a:r>
              <a:rPr lang="ru-RU" dirty="0" smtClean="0">
                <a:solidFill>
                  <a:srgbClr val="00B0F0"/>
                </a:solidFill>
              </a:rPr>
              <a:t>Я думаю, что </a:t>
            </a: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/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все дома одинаковые.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3501008"/>
            <a:ext cx="2592288" cy="259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1373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73794" y="2132857"/>
            <a:ext cx="6338565" cy="3801808"/>
          </a:xfrm>
        </p:spPr>
        <p:txBody>
          <a:bodyPr/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Найти информацию в энциклопедии.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С родителями съездит в разные районы нашего города и рассмотреть дома.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ru-RU" dirty="0" smtClean="0">
                <a:solidFill>
                  <a:srgbClr val="7030A0"/>
                </a:solidFill>
              </a:rPr>
              <a:t>Попросить брата помочь мне найти информацию в интернете.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817581" y="620689"/>
            <a:ext cx="7175351" cy="1440160"/>
          </a:xfrm>
        </p:spPr>
        <p:txBody>
          <a:bodyPr/>
          <a:lstStyle/>
          <a:p>
            <a:pPr marL="182880" indent="0" algn="ctr">
              <a:buNone/>
            </a:pPr>
            <a:r>
              <a:rPr lang="ru-RU" dirty="0" smtClean="0">
                <a:solidFill>
                  <a:srgbClr val="00B0F0"/>
                </a:solidFill>
              </a:rPr>
              <a:t>Мои действия: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23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33195" y="620688"/>
            <a:ext cx="5966666" cy="504056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B0F0"/>
                </a:solidFill>
              </a:rPr>
              <a:t>В энциклопедии мы прочитали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1844825"/>
            <a:ext cx="5970494" cy="1944216"/>
          </a:xfrm>
        </p:spPr>
        <p:txBody>
          <a:bodyPr>
            <a:normAutofit/>
          </a:bodyPr>
          <a:lstStyle/>
          <a:p>
            <a:pPr algn="l"/>
            <a:r>
              <a:rPr lang="ru-RU" sz="2800" dirty="0">
                <a:solidFill>
                  <a:srgbClr val="7030A0"/>
                </a:solidFill>
              </a:rPr>
              <a:t>С</a:t>
            </a:r>
            <a:r>
              <a:rPr lang="ru-RU" sz="2800" dirty="0" smtClean="0">
                <a:solidFill>
                  <a:srgbClr val="7030A0"/>
                </a:solidFill>
              </a:rPr>
              <a:t>овременное </a:t>
            </a:r>
            <a:r>
              <a:rPr lang="ru-RU" sz="2800" dirty="0">
                <a:solidFill>
                  <a:srgbClr val="7030A0"/>
                </a:solidFill>
              </a:rPr>
              <a:t>жилище человека можно разбить на три основных вида домов: </a:t>
            </a:r>
            <a:r>
              <a:rPr lang="ru-RU" sz="2800" b="1" dirty="0">
                <a:solidFill>
                  <a:srgbClr val="7030A0"/>
                </a:solidFill>
              </a:rPr>
              <a:t>индивидуальные, многоквартирные и небоскребы.</a:t>
            </a:r>
            <a:endParaRPr lang="ru-RU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589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429072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</a:rPr>
              <a:t>Индивидуальный дом</a:t>
            </a:r>
            <a:r>
              <a:rPr lang="ru-RU" dirty="0">
                <a:solidFill>
                  <a:srgbClr val="7030A0"/>
                </a:solidFill>
              </a:rPr>
              <a:t> – это жилище для одной семьи. Такие дома можно встретить не только в сельской местности, но и в городе. Они могут быть деревянными, с печным отоплением. А могут быть со всеми удобствами горячей водой, отоплением, ванной комнатой, туалетом, баней и другими удобствами. Такие дома называют особняками, коттеджами.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Индивидуальные дома огорожены заборами. Забор делают из дерева, камня, кирпича, металла.</a:t>
            </a:r>
          </a:p>
          <a:p>
            <a:endParaRPr lang="ru-RU" dirty="0"/>
          </a:p>
        </p:txBody>
      </p:sp>
      <p:pic>
        <p:nvPicPr>
          <p:cNvPr id="3074" name="Picture 2" descr="http://rtischevo.ruplans.ru/cms_files/98/184/4032/vid1p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1" r="7961"/>
          <a:stretch>
            <a:fillRect/>
          </a:stretch>
        </p:blipFill>
        <p:spPr bwMode="auto">
          <a:xfrm>
            <a:off x="4427984" y="908720"/>
            <a:ext cx="4392488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095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5076056" y="1340768"/>
            <a:ext cx="3694114" cy="324036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</a:rPr>
              <a:t>Многоквартирные дома</a:t>
            </a:r>
            <a:r>
              <a:rPr lang="ru-RU" dirty="0">
                <a:solidFill>
                  <a:srgbClr val="00B0F0"/>
                </a:solidFill>
              </a:rPr>
              <a:t> </a:t>
            </a:r>
            <a:r>
              <a:rPr lang="ru-RU" dirty="0">
                <a:solidFill>
                  <a:srgbClr val="7030A0"/>
                </a:solidFill>
              </a:rPr>
              <a:t>– это дом, внутри которого находится квартиры.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Квартира – это жилое помещение, состоящее из одной или нескольких комнат, с кухней, ванной, прихожей, туалетом. В многоквартирных домах есть электричество, газ, водопровод. Такие дома могут занимать в высоту от несколько этажей до ста этажей.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50" name="Picture 2" descr="http://www.ooogsk.ru/upload/iblock/1bb/1bba3cde9169bed7a1822eb286d4557f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" r="1085"/>
          <a:stretch>
            <a:fillRect/>
          </a:stretch>
        </p:blipFill>
        <p:spPr bwMode="auto">
          <a:xfrm>
            <a:off x="684213" y="764704"/>
            <a:ext cx="4114800" cy="3960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63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>
            <a:off x="877887" y="1844824"/>
            <a:ext cx="3694114" cy="1440160"/>
          </a:xfrm>
        </p:spPr>
        <p:txBody>
          <a:bodyPr/>
          <a:lstStyle/>
          <a:p>
            <a:pPr marL="0" indent="0">
              <a:buNone/>
            </a:pPr>
            <a:r>
              <a:rPr lang="ru-RU" b="1" dirty="0">
                <a:solidFill>
                  <a:srgbClr val="00B0F0"/>
                </a:solidFill>
              </a:rPr>
              <a:t>Небоскреб</a:t>
            </a:r>
            <a:r>
              <a:rPr lang="ru-RU" dirty="0">
                <a:solidFill>
                  <a:srgbClr val="00B0F0"/>
                </a:solidFill>
              </a:rPr>
              <a:t> </a:t>
            </a:r>
            <a:r>
              <a:rPr lang="ru-RU" dirty="0"/>
              <a:t>– </a:t>
            </a:r>
            <a:r>
              <a:rPr lang="ru-RU" dirty="0">
                <a:solidFill>
                  <a:srgbClr val="7030A0"/>
                </a:solidFill>
              </a:rPr>
              <a:t>это очень высокий дом, он упирается в небо и словно «скребет» небо своей крышей. Самые большие небоскребы имеют выше ста этажей.</a:t>
            </a:r>
          </a:p>
        </p:txBody>
      </p:sp>
      <p:pic>
        <p:nvPicPr>
          <p:cNvPr id="1026" name="Picture 2" descr="http://berlogos.ru/media/uploads/oteli_neboskrebi_kak_dostoprimechatelnost_berlogos_1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 bwMode="auto">
          <a:xfrm>
            <a:off x="4427984" y="836712"/>
            <a:ext cx="4114800" cy="4158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747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6672"/>
            <a:ext cx="5966666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solidFill>
                  <a:srgbClr val="00B0F0"/>
                </a:solidFill>
              </a:rPr>
              <a:t>Гуляя по улицам нашего города я понял</a:t>
            </a:r>
            <a:endParaRPr lang="ru-RU" sz="3600" dirty="0">
              <a:solidFill>
                <a:srgbClr val="00B0F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22438" y="2708920"/>
            <a:ext cx="5970494" cy="2734051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7030A0"/>
                </a:solidFill>
              </a:rPr>
              <a:t>В нашем городе есть различные дома: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Индивидуальные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Многоквартирные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rgbClr val="7030A0"/>
                </a:solidFill>
              </a:rPr>
              <a:t>И «Высотки» (так в советские времена называли первые 12-этажные дома, но сейчас они у нас выше)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717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96</TotalTime>
  <Words>208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КАКИЕ БЫВАЮТ ЖИЛИЩА</vt:lpstr>
      <vt:lpstr>Я хочу узнать какие бывают жилища современного человека </vt:lpstr>
      <vt:lpstr>Я думаю, что   все дома одинаковые.</vt:lpstr>
      <vt:lpstr>Мои действия:</vt:lpstr>
      <vt:lpstr>В энциклопедии мы прочитали</vt:lpstr>
      <vt:lpstr>Презентация PowerPoint</vt:lpstr>
      <vt:lpstr>Презентация PowerPoint</vt:lpstr>
      <vt:lpstr>Презентация PowerPoint</vt:lpstr>
      <vt:lpstr>Гуляя по улицам нашего города я понял</vt:lpstr>
      <vt:lpstr>На просторах интернета мы узнали:</vt:lpstr>
      <vt:lpstr>Теперь я знаю, что</vt:lpstr>
      <vt:lpstr>В исследовании нам помогли: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КАКИЕ БЫВАЮТ ЖИЛИЩА</dc:title>
  <dc:creator>1</dc:creator>
  <cp:lastModifiedBy>анюта</cp:lastModifiedBy>
  <cp:revision>11</cp:revision>
  <dcterms:created xsi:type="dcterms:W3CDTF">2018-05-13T14:35:16Z</dcterms:created>
  <dcterms:modified xsi:type="dcterms:W3CDTF">2020-10-20T22:42:09Z</dcterms:modified>
</cp:coreProperties>
</file>