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2" r:id="rId3"/>
    <p:sldId id="268" r:id="rId4"/>
    <p:sldId id="260" r:id="rId5"/>
    <p:sldId id="271" r:id="rId6"/>
    <p:sldId id="262" r:id="rId7"/>
    <p:sldId id="264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A2F2FA-923E-467C-AE6C-F67DFD7A71B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691C5E-3CE2-4E51-8574-F37CE48D71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andp.ru/press/publications/plyusy-i-minusy-vysotok-2917/" TargetMode="External"/><Relationship Id="rId2" Type="http://schemas.openxmlformats.org/officeDocument/2006/relationships/hyperlink" Target="http://kvartira3.com/monolitnyj-dom-plyusy-minus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196752"/>
            <a:ext cx="7488832" cy="236713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Почему стали строить многоэтажные дома»</a:t>
            </a:r>
            <a:endParaRPr lang="ru-RU" altLang="ru-RU" sz="5400" b="1" i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46863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r>
              <a:rPr lang="ru-RU" sz="1800" b="1" kern="1200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Вероника К, мама Светлана Леонидовна</a:t>
            </a:r>
            <a:endParaRPr lang="ru-RU" sz="18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  <a:ea typeface="+mj-ea"/>
              <a:cs typeface="+mj-cs"/>
            </a:endParaRPr>
          </a:p>
          <a:p>
            <a:pPr algn="r" eaLnBrk="1" hangingPunct="1">
              <a:defRPr/>
            </a:pPr>
            <a:r>
              <a:rPr lang="ru-RU" sz="1800" b="1" kern="1200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©Воспитатель, Анна Михайловна</a:t>
            </a:r>
            <a:br>
              <a:rPr lang="ru-RU" sz="1800" b="1" kern="1200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</a:br>
            <a:r>
              <a:rPr lang="ru-RU" sz="1800" b="1" kern="1200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©Воспитатель</a:t>
            </a:r>
            <a:r>
              <a:rPr lang="ru-RU" sz="1800" b="1" kern="120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, </a:t>
            </a:r>
            <a:r>
              <a:rPr lang="ru-RU" sz="1800" b="1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Елена Николаевна</a:t>
            </a:r>
            <a:endParaRPr lang="ru-RU" alt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35696" y="1340768"/>
            <a:ext cx="2016224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Цель:</a:t>
            </a:r>
            <a:endParaRPr kumimoji="0" lang="ru-RU" sz="4800" b="1" i="0" u="none" strike="noStrike" kern="1200" cap="small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59631" y="3008313"/>
            <a:ext cx="6264275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Я хочу узнать, зачем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стали строить многоэтажные дома.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027" name="Picture 3" descr="C:\Users\анюта\Desktop\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760" y="4077072"/>
            <a:ext cx="2564903" cy="256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10568" y="364381"/>
            <a:ext cx="5832648" cy="13620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5400" i="0" kern="1200" cap="none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Я думаю, что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555776" y="1988840"/>
            <a:ext cx="6048672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3600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Все люди стали друзьями и решили жить недалеко друг от друга.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pic>
        <p:nvPicPr>
          <p:cNvPr id="2050" name="Picture 2" descr="C:\Users\анюта\Desktop\little-girl-thinking-bubble-illustration-6058227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60"/>
          <a:stretch/>
        </p:blipFill>
        <p:spPr bwMode="auto">
          <a:xfrm>
            <a:off x="251520" y="1772816"/>
            <a:ext cx="2121601" cy="477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6424" y="548680"/>
            <a:ext cx="417454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kern="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Мои действия</a:t>
            </a:r>
            <a:endParaRPr lang="ru-RU" sz="1800" kern="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043608" y="1727201"/>
            <a:ext cx="6480175" cy="381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20000"/>
              </a:spcBef>
              <a:spcAft>
                <a:spcPts val="300"/>
              </a:spcAft>
              <a:buClr>
                <a:srgbClr val="E36406"/>
              </a:buClr>
              <a:buSzPct val="130000"/>
              <a:buFont typeface="Georgia" pitchFamily="18" charset="0"/>
              <a:buAutoNum type="arabicPeriod"/>
            </a:pPr>
            <a:r>
              <a:rPr lang="ru-RU" altLang="ru-RU" sz="3200" b="1" dirty="0">
                <a:solidFill>
                  <a:srgbClr val="00B050"/>
                </a:solidFill>
                <a:latin typeface="Trebuchet MS" pitchFamily="34" charset="0"/>
              </a:rPr>
              <a:t>Попросить маму помочь найти нужную информацию в </a:t>
            </a:r>
            <a:r>
              <a:rPr lang="ru-RU" altLang="ru-RU" sz="3200" b="1" dirty="0" smtClean="0">
                <a:solidFill>
                  <a:srgbClr val="00B050"/>
                </a:solidFill>
                <a:latin typeface="Trebuchet MS" pitchFamily="34" charset="0"/>
              </a:rPr>
              <a:t>энциклопедии.</a:t>
            </a:r>
          </a:p>
          <a:p>
            <a:pPr marL="457200" indent="-457200" algn="ctr">
              <a:spcBef>
                <a:spcPct val="20000"/>
              </a:spcBef>
              <a:spcAft>
                <a:spcPts val="300"/>
              </a:spcAft>
              <a:buClr>
                <a:srgbClr val="E36406"/>
              </a:buClr>
              <a:buSzPct val="130000"/>
              <a:buFont typeface="Georgia" pitchFamily="18" charset="0"/>
              <a:buAutoNum type="arabicPeriod"/>
            </a:pPr>
            <a:r>
              <a:rPr lang="ru-RU" altLang="ru-RU" sz="3200" b="1" dirty="0" smtClean="0">
                <a:solidFill>
                  <a:srgbClr val="00B050"/>
                </a:solidFill>
                <a:latin typeface="Trebuchet MS" pitchFamily="34" charset="0"/>
              </a:rPr>
              <a:t>Попросит папу найти нужную информацию в интернете.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E36406"/>
              </a:buClr>
              <a:buSzPct val="130000"/>
            </a:pPr>
            <a:endParaRPr lang="ru-RU" altLang="ru-RU" sz="32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841375"/>
            <a:ext cx="73914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энциклопедии мы прочитали, </a:t>
            </a:r>
            <a:r>
              <a:rPr kumimoji="0" lang="ru-RU" sz="49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что</a:t>
            </a:r>
            <a:endParaRPr kumimoji="0" lang="ru-RU" sz="49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74812" y="2132856"/>
            <a:ext cx="7713612" cy="4032448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многие хотят жить в одном и том же месте. Например, в городе, где есть рынки, магазины, театры, кинотеатры... Как же уместить всех желающих на одной территории? Правильно, строить многоэтажные здания. Впрочем, двух-трехэтажный домик будет удобен не только в городе. Если построить многоэтажную дачу, останется больше свободной земли для посадки урожая. Да и к тому же гораздо удобнее подняться к другу на верхний этаж многоэтажки, чем долго-долго идти но коридору в поисках нужной квартиры.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323584" cy="12961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b="1" i="0" kern="12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Из книг и журналов  мы узнали: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107504" y="2276872"/>
            <a:ext cx="8496944" cy="35283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alt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юди думали, </a:t>
            </a:r>
            <a:r>
              <a:rPr lang="ru-RU" alt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построить дома с несколькими этажами. Думали, долго все просчитывали и, наконец, сделали. </a:t>
            </a:r>
            <a:endParaRPr lang="ru-RU" altLang="ru-RU" sz="3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alt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возводят даже очень высокие дома </a:t>
            </a: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100 и больше этажей.</a:t>
            </a:r>
            <a:endParaRPr lang="ru-RU" altLang="ru-RU" sz="3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анюта\Desktop\4636594_stock-vector-thinking-gi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370841"/>
            <a:ext cx="1632198" cy="248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31224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i="0" kern="1200" dirty="0">
                <a:solidFill>
                  <a:srgbClr val="66330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2800" b="1" i="0" kern="12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С папой в интернете мы нашли и определили, что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04019" y="1988840"/>
            <a:ext cx="7467600" cy="3052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 smtClean="0">
                <a:solidFill>
                  <a:srgbClr val="663300"/>
                </a:solidFill>
                <a:latin typeface="Trebuchet MS" pitchFamily="34" charset="0"/>
              </a:rPr>
              <a:t>    </a:t>
            </a:r>
            <a:endParaRPr lang="ru-RU" alt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16832"/>
            <a:ext cx="770485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Плюсы жизни в высоких домах: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великолепный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из окон;</a:t>
            </a:r>
          </a:p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воздух, так как пыль от земли поднимается не выше 10-15 метров вверх;</a:t>
            </a:r>
          </a:p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 уровень шума;</a:t>
            </a:r>
          </a:p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престиж;</a:t>
            </a:r>
          </a:p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инфраструктуры в высотных комплексах. </a:t>
            </a: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Минусы проживания в высоких домах: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ощущение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дом качает (это отмечают не все жильцы верхних этажей);Видео</a:t>
            </a:r>
          </a:p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спуск и подъем нужно тратить больше времени;</a:t>
            </a:r>
          </a:p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окна полностью не открываются, на верхних этажах – только «глухие» стеклопакеты;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691680" y="980728"/>
            <a:ext cx="4608512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Теперь я знаю</a:t>
            </a:r>
            <a:endParaRPr kumimoji="0" lang="ru-RU" sz="44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187624" y="2276872"/>
            <a:ext cx="6400800" cy="1752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6633"/>
              </a:buClr>
              <a:buSzPct val="70000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4732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>
              <a:solidFill>
                <a:srgbClr val="663300"/>
              </a:solidFill>
              <a:latin typeface="Trebuchet MS" pitchFamily="34" charset="0"/>
            </a:endParaRPr>
          </a:p>
          <a:p>
            <a:endParaRPr lang="ru-RU" altLang="ru-RU" dirty="0" smtClean="0">
              <a:solidFill>
                <a:srgbClr val="663300"/>
              </a:solidFill>
              <a:latin typeface="Trebuchet MS" pitchFamily="34" charset="0"/>
            </a:endParaRPr>
          </a:p>
          <a:p>
            <a:r>
              <a:rPr lang="ru-RU" alt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Многоэтажные дома строят чтобы хватило больше места всем желающим жить в городе. Можно также быть ближе к друзьям и родственникам.</a:t>
            </a:r>
          </a:p>
        </p:txBody>
      </p:sp>
      <p:pic>
        <p:nvPicPr>
          <p:cNvPr id="4098" name="Picture 2" descr="C:\Users\анюта\Desktop\9e4c257cee8f535ce005885c8d1f40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480" y="4509120"/>
            <a:ext cx="2250349" cy="220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5576" y="980728"/>
            <a:ext cx="73914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В исследовании нам помогли:</a:t>
            </a:r>
            <a:endParaRPr kumimoji="0" lang="ru-RU" sz="40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750284" y="2164282"/>
            <a:ext cx="7056438" cy="3024187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Хардман, Стил, Теймс: «Древний мир». Полная энциклопедия Издательство: Эксмо, 2016 г.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Серия: Атласы и энциклопедии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Жанр: Культура и искусство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Интернет ресурсы: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ru-RU" sz="2400" b="1" dirty="0">
                <a:solidFill>
                  <a:srgbClr val="00B050"/>
                </a:solidFill>
                <a:hlinkClick r:id="rId2"/>
              </a:rPr>
              <a:t>http://kvartira3.com/monolitnyj-dom-plyusy-minusy</a:t>
            </a:r>
            <a:r>
              <a:rPr lang="en-US" altLang="ru-RU" sz="2400" b="1" dirty="0" smtClean="0">
                <a:solidFill>
                  <a:srgbClr val="00B050"/>
                </a:solidFill>
                <a:hlinkClick r:id="rId2"/>
              </a:rPr>
              <a:t>/</a:t>
            </a:r>
            <a:r>
              <a:rPr lang="ru-RU" altLang="ru-RU" sz="2400" b="1" dirty="0" smtClean="0">
                <a:solidFill>
                  <a:srgbClr val="00B050"/>
                </a:solidFill>
              </a:rPr>
              <a:t> 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ru-RU" sz="2400" b="1" dirty="0">
                <a:solidFill>
                  <a:srgbClr val="00B050"/>
                </a:solidFill>
                <a:hlinkClick r:id="rId3"/>
              </a:rPr>
              <a:t>http://aandp.ru/press/publications/plyusy-i-minusy-vysotok-2917</a:t>
            </a:r>
            <a:r>
              <a:rPr lang="en-US" altLang="ru-RU" sz="2400" b="1" dirty="0" smtClean="0">
                <a:solidFill>
                  <a:srgbClr val="00B050"/>
                </a:solidFill>
                <a:hlinkClick r:id="rId3"/>
              </a:rPr>
              <a:t>/</a:t>
            </a:r>
            <a:r>
              <a:rPr lang="ru-RU" altLang="ru-RU" sz="2400" b="1" dirty="0" smtClean="0">
                <a:solidFill>
                  <a:srgbClr val="00B050"/>
                </a:solidFill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371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« Почему стали строить многоэтажные дома»</vt:lpstr>
      <vt:lpstr>Презентация PowerPoint</vt:lpstr>
      <vt:lpstr>Я думаю, что</vt:lpstr>
      <vt:lpstr>Презентация PowerPoint</vt:lpstr>
      <vt:lpstr>Презентация PowerPoint</vt:lpstr>
      <vt:lpstr>Из книг и журналов  мы узнали:</vt:lpstr>
      <vt:lpstr> С папой в интернете мы нашли и определили, что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появились часы?»</dc:title>
  <dc:creator>prepod</dc:creator>
  <cp:lastModifiedBy>анюта</cp:lastModifiedBy>
  <cp:revision>13</cp:revision>
  <dcterms:created xsi:type="dcterms:W3CDTF">2018-02-12T07:41:10Z</dcterms:created>
  <dcterms:modified xsi:type="dcterms:W3CDTF">2020-10-20T22:43:04Z</dcterms:modified>
</cp:coreProperties>
</file>