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68" r:id="rId4"/>
    <p:sldId id="260" r:id="rId5"/>
    <p:sldId id="271" r:id="rId6"/>
    <p:sldId id="262" r:id="rId7"/>
    <p:sldId id="263" r:id="rId8"/>
    <p:sldId id="264" r:id="rId9"/>
    <p:sldId id="265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A2F2FA-923E-467C-AE6C-F67DFD7A71B6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691C5E-3CE2-4E51-8574-F37CE48D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2FA-923E-467C-AE6C-F67DFD7A71B6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C5E-3CE2-4E51-8574-F37CE48D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2FA-923E-467C-AE6C-F67DFD7A71B6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C5E-3CE2-4E51-8574-F37CE48D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A2F2FA-923E-467C-AE6C-F67DFD7A71B6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691C5E-3CE2-4E51-8574-F37CE48D7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A2F2FA-923E-467C-AE6C-F67DFD7A71B6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691C5E-3CE2-4E51-8574-F37CE48D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2FA-923E-467C-AE6C-F67DFD7A71B6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C5E-3CE2-4E51-8574-F37CE48D7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2FA-923E-467C-AE6C-F67DFD7A71B6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C5E-3CE2-4E51-8574-F37CE48D7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A2F2FA-923E-467C-AE6C-F67DFD7A71B6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691C5E-3CE2-4E51-8574-F37CE48D7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F2FA-923E-467C-AE6C-F67DFD7A71B6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1C5E-3CE2-4E51-8574-F37CE48D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A2F2FA-923E-467C-AE6C-F67DFD7A71B6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691C5E-3CE2-4E51-8574-F37CE48D7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A2F2FA-923E-467C-AE6C-F67DFD7A71B6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691C5E-3CE2-4E51-8574-F37CE48D71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A2F2FA-923E-467C-AE6C-F67DFD7A71B6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691C5E-3CE2-4E51-8574-F37CE48D7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2420888"/>
            <a:ext cx="6264696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i="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«Как появились часы?»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5301208"/>
            <a:ext cx="6400800" cy="11189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algn="r" eaLnBrk="1" hangingPunct="1">
              <a:defRPr/>
            </a:pPr>
            <a:r>
              <a:rPr lang="ru-RU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Вероника Д, Матвей О, Рома Б, Никита К.</a:t>
            </a:r>
            <a:br>
              <a:rPr lang="ru-RU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Валерия Владимировна ,мама Ромы</a:t>
            </a:r>
            <a:br>
              <a:rPr lang="ru-RU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r>
              <a:rPr lang="ru-RU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©Оглоблина Светлана Валерьевна, воспитатель</a:t>
            </a:r>
            <a:br>
              <a:rPr lang="ru-RU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</a:b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2066136" cy="1656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980728"/>
            <a:ext cx="4608512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Теперь я знаю</a:t>
            </a:r>
            <a:endParaRPr kumimoji="0" lang="ru-RU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87624" y="2276872"/>
            <a:ext cx="6400800" cy="1752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6633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3" y="484714"/>
            <a:ext cx="1702396" cy="25029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27584" y="1969178"/>
            <a:ext cx="65527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 smtClean="0">
              <a:solidFill>
                <a:srgbClr val="663300"/>
              </a:solidFill>
              <a:latin typeface="Trebuchet MS" pitchFamily="34" charset="0"/>
            </a:endParaRPr>
          </a:p>
          <a:p>
            <a:endParaRPr lang="ru-RU" altLang="ru-RU" dirty="0" smtClean="0">
              <a:solidFill>
                <a:srgbClr val="663300"/>
              </a:solidFill>
              <a:latin typeface="Trebuchet MS" pitchFamily="34" charset="0"/>
            </a:endParaRPr>
          </a:p>
          <a:p>
            <a:endParaRPr lang="ru-RU" altLang="ru-RU" dirty="0" smtClean="0">
              <a:solidFill>
                <a:srgbClr val="663300"/>
              </a:solidFill>
              <a:latin typeface="Trebuchet MS" pitchFamily="34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663300"/>
                </a:solidFill>
                <a:latin typeface="Trebuchet MS" pitchFamily="34" charset="0"/>
              </a:rPr>
              <a:t>Самыми  первыми приспособлениями для отсчета времени были не часы, а ремешок с узелками и дощечка с зарубками.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980728"/>
            <a:ext cx="73914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В исследовании нам помогли:</a:t>
            </a:r>
            <a:endParaRPr kumimoji="0" lang="ru-RU" sz="4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750284" y="2164282"/>
            <a:ext cx="7056438" cy="3024187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Хардман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Стил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Теймс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: «Древний мир». Полная энциклопедия Издательство: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Эксмо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2016 г.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Серия: Атласы и энциклопедии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Жанр: Культура и искусство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Интернет ресурсы:</a:t>
            </a: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hlinkClick r:id="rId2" action="ppaction://hlinksldjump"/>
              </a:rPr>
              <a:t>https://www.google.ru/search?newwindow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10 февраля 2018г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35696" y="1340768"/>
            <a:ext cx="2016224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small" spc="0" normalizeH="0" baseline="0" noProof="0" smtClean="0">
                <a:ln>
                  <a:noFill/>
                </a:ln>
                <a:solidFill>
                  <a:srgbClr val="6633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Цель</a:t>
            </a:r>
            <a:r>
              <a:rPr kumimoji="0" lang="ru-RU" sz="1400" b="1" i="0" u="none" strike="noStrike" kern="1200" cap="small" spc="0" normalizeH="0" baseline="0" noProof="0" smtClean="0">
                <a:ln>
                  <a:noFill/>
                </a:ln>
                <a:solidFill>
                  <a:srgbClr val="6633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:</a:t>
            </a:r>
            <a:endParaRPr kumimoji="0" lang="ru-RU" sz="3000" b="1" i="0" u="none" strike="noStrike" kern="1200" cap="small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59631" y="3008313"/>
            <a:ext cx="6264275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Wingdings"/>
              <a:buChar char="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Я хочу узнать, какие существовали  первые часы в мире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49275"/>
            <a:ext cx="2103437" cy="3335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10568" y="364381"/>
            <a:ext cx="5832648" cy="1362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5400" i="0" kern="1200" cap="none" dirty="0" smtClean="0">
                <a:solidFill>
                  <a:srgbClr val="6633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Я думаю, что</a:t>
            </a:r>
            <a:endParaRPr lang="ru-RU" dirty="0" smtClean="0">
              <a:solidFill>
                <a:srgbClr val="663300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899592" y="2260228"/>
            <a:ext cx="6407671" cy="13319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Самые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первые часы были </a:t>
            </a:r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водные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352" y="476671"/>
            <a:ext cx="1662112" cy="2449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810" r="11061" b="10707"/>
          <a:stretch/>
        </p:blipFill>
        <p:spPr bwMode="auto">
          <a:xfrm>
            <a:off x="5436096" y="3538844"/>
            <a:ext cx="1925760" cy="2660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Соединительная линия уступом 6"/>
          <p:cNvCxnSpPr/>
          <p:nvPr/>
        </p:nvCxnSpPr>
        <p:spPr>
          <a:xfrm>
            <a:off x="1259632" y="3717032"/>
            <a:ext cx="2843795" cy="16561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424" y="548680"/>
            <a:ext cx="417454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600" b="1" kern="0" dirty="0">
                <a:solidFill>
                  <a:srgbClr val="6633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Мои действия</a:t>
            </a:r>
            <a:endParaRPr lang="ru-RU" sz="1800" kern="0" dirty="0">
              <a:solidFill>
                <a:srgbClr val="663300"/>
              </a:solidFill>
              <a:latin typeface="Times New Roman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043608" y="1727201"/>
            <a:ext cx="6480175" cy="47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20000"/>
              </a:spcBef>
              <a:spcAft>
                <a:spcPts val="300"/>
              </a:spcAft>
              <a:buClr>
                <a:srgbClr val="E36406"/>
              </a:buClr>
              <a:buSzPct val="130000"/>
              <a:buFont typeface="Georgia" pitchFamily="18" charset="0"/>
              <a:buAutoNum type="arabicPeriod"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Попросить маму помочь найти нужную информацию в энциклопедии.</a:t>
            </a:r>
          </a:p>
          <a:p>
            <a:pPr marL="457200" indent="-457200" algn="ctr">
              <a:spcBef>
                <a:spcPct val="20000"/>
              </a:spcBef>
              <a:spcAft>
                <a:spcPts val="300"/>
              </a:spcAft>
              <a:buClr>
                <a:srgbClr val="E36406"/>
              </a:buClr>
              <a:buSzPct val="130000"/>
              <a:buFont typeface="Georgia" pitchFamily="18" charset="0"/>
              <a:buAutoNum type="arabicPeriod"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Сходить с бабушкой в библиотеку.</a:t>
            </a:r>
          </a:p>
          <a:p>
            <a:pPr marL="457200" indent="-457200" algn="ctr">
              <a:spcBef>
                <a:spcPct val="20000"/>
              </a:spcBef>
              <a:spcAft>
                <a:spcPts val="300"/>
              </a:spcAft>
              <a:buClr>
                <a:srgbClr val="E36406"/>
              </a:buClr>
              <a:buSzPct val="130000"/>
              <a:buFont typeface="Georgia" pitchFamily="18" charset="0"/>
              <a:buAutoNum type="arabicPeriod"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Попросить старшую сестру помочь найти сведения в интернете о самых первых часах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788" y="307975"/>
            <a:ext cx="1412875" cy="2081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841375"/>
            <a:ext cx="73914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В</a:t>
            </a:r>
            <a:r>
              <a:rPr kumimoji="0" lang="ru-RU" sz="49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энциклопедии мы прочитали, что</a:t>
            </a:r>
            <a:endParaRPr kumimoji="0" lang="ru-RU" sz="4900" b="1" i="0" u="none" strike="noStrike" kern="1200" cap="small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99592" y="2708920"/>
            <a:ext cx="6400800" cy="28797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Wingdings"/>
              <a:buChar char="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а протяжении тысячелетий люди придумывали разные приспособления для измерения и слежения за временем.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412875"/>
            <a:ext cx="1414463" cy="2079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412875"/>
            <a:ext cx="1414463" cy="2079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467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b="1" i="0" kern="1200" dirty="0" smtClean="0">
                <a:solidFill>
                  <a:srgbClr val="6633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Из книг и журналов в библиотеке мы узнали:</a:t>
            </a:r>
            <a:endParaRPr lang="ru-RU" sz="4400" dirty="0"/>
          </a:p>
        </p:txBody>
      </p:sp>
      <p:sp>
        <p:nvSpPr>
          <p:cNvPr id="8195" name="Объект 2"/>
          <p:cNvSpPr>
            <a:spLocks noGrp="1"/>
          </p:cNvSpPr>
          <p:nvPr>
            <p:ph sz="quarter" idx="1"/>
          </p:nvPr>
        </p:nvSpPr>
        <p:spPr>
          <a:xfrm>
            <a:off x="107504" y="2420888"/>
            <a:ext cx="7992888" cy="36724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sz="3200" b="1" dirty="0" smtClean="0">
                <a:solidFill>
                  <a:srgbClr val="663300"/>
                </a:solidFill>
                <a:latin typeface="Trebuchet MS" pitchFamily="34" charset="0"/>
              </a:rPr>
              <a:t>Первые понятия для измерения времени (сутки, утро, день, полдень, вечер, ночь) древним людям подсказала смена времени года, смена дня и ночи, перемещение Солнца и Луны по небу. 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4664"/>
            <a:ext cx="1414463" cy="2079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Древние люди наблюдают за сменой времени"/>
          <p:cNvPicPr>
            <a:picLocks noChangeAspect="1" noChangeArrowheads="1"/>
          </p:cNvPicPr>
          <p:nvPr/>
        </p:nvPicPr>
        <p:blipFill>
          <a:blip r:embed="rId2" cstate="print"/>
          <a:srcRect l="10194" t="11459" r="6369" b="7500"/>
          <a:stretch>
            <a:fillRect/>
          </a:stretch>
        </p:blipFill>
        <p:spPr bwMode="auto">
          <a:xfrm>
            <a:off x="971600" y="1412776"/>
            <a:ext cx="6548438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681881" y="628073"/>
            <a:ext cx="712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solidFill>
                  <a:srgbClr val="663300"/>
                </a:solidFill>
                <a:latin typeface="Trebuchet MS" pitchFamily="34" charset="0"/>
              </a:rPr>
              <a:t>Древние люди наблюдают за сменой дня и ночи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i="0" kern="1200" dirty="0">
                <a:solidFill>
                  <a:srgbClr val="6633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</a:t>
            </a:r>
            <a:r>
              <a:rPr lang="ru-RU" sz="4000" b="1" i="0" kern="1200" dirty="0" smtClean="0">
                <a:solidFill>
                  <a:srgbClr val="6633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Со старшей сестрой долго искали в интернете информацию. Мы узнали:</a:t>
            </a:r>
            <a:endParaRPr lang="ru-RU" sz="4000" b="1" dirty="0"/>
          </a:p>
        </p:txBody>
      </p:sp>
      <p:sp>
        <p:nvSpPr>
          <p:cNvPr id="10243" name="Объект 2"/>
          <p:cNvSpPr>
            <a:spLocks noGrp="1"/>
          </p:cNvSpPr>
          <p:nvPr>
            <p:ph sz="quarter" idx="1"/>
          </p:nvPr>
        </p:nvSpPr>
        <p:spPr>
          <a:xfrm>
            <a:off x="404019" y="1988840"/>
            <a:ext cx="7467600" cy="30529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altLang="ru-RU" sz="2400" dirty="0" smtClean="0">
                <a:solidFill>
                  <a:srgbClr val="663300"/>
                </a:solidFill>
                <a:latin typeface="Trebuchet MS" pitchFamily="34" charset="0"/>
              </a:rPr>
              <a:t>    </a:t>
            </a:r>
            <a:r>
              <a:rPr lang="ru-RU" altLang="ru-RU" sz="3600" dirty="0" smtClean="0">
                <a:solidFill>
                  <a:srgbClr val="663300"/>
                </a:solidFill>
                <a:latin typeface="Trebuchet MS" pitchFamily="34" charset="0"/>
              </a:rPr>
              <a:t>Время шло. Способы измерения времени постепенно изменялись. Самыми простыми приспособлениями для отсчета времени были ремешок с узелками и дощечка с зарубками. Каждый день, делая зарубку, человек мог подсчитать количество прошедших дней или развязывая каждый день по узелку</a:t>
            </a:r>
            <a:r>
              <a:rPr lang="ru-RU" altLang="ru-RU" sz="3600" b="1" dirty="0" smtClean="0">
                <a:solidFill>
                  <a:srgbClr val="663300"/>
                </a:solidFill>
                <a:latin typeface="Trebuchet MS" pitchFamily="34" charset="0"/>
              </a:rPr>
              <a:t>.</a:t>
            </a:r>
          </a:p>
          <a:p>
            <a:endParaRPr lang="ru-RU" altLang="ru-RU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468813"/>
            <a:ext cx="1414462" cy="2079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как древние люди по узелкам и зарубкам узнавали врем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5767388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2743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/>
          <p:cNvSpPr/>
          <p:nvPr/>
        </p:nvSpPr>
        <p:spPr>
          <a:xfrm rot="1720706">
            <a:off x="130099" y="2025102"/>
            <a:ext cx="2736304" cy="100209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Ремешок с узелками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043608" y="620688"/>
            <a:ext cx="3744416" cy="72007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Дощечка с зарубками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270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«Как появились часы?»</vt:lpstr>
      <vt:lpstr>Презентация PowerPoint</vt:lpstr>
      <vt:lpstr>Я думаю, что</vt:lpstr>
      <vt:lpstr>Презентация PowerPoint</vt:lpstr>
      <vt:lpstr>Презентация PowerPoint</vt:lpstr>
      <vt:lpstr>Из книг и журналов в библиотеке мы узнали:</vt:lpstr>
      <vt:lpstr>Презентация PowerPoint</vt:lpstr>
      <vt:lpstr> Со старшей сестрой долго искали в интернете информацию. Мы узнали: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появились часы?»</dc:title>
  <dc:creator>prepod</dc:creator>
  <cp:lastModifiedBy>детский сад</cp:lastModifiedBy>
  <cp:revision>8</cp:revision>
  <dcterms:created xsi:type="dcterms:W3CDTF">2018-02-12T07:41:10Z</dcterms:created>
  <dcterms:modified xsi:type="dcterms:W3CDTF">2018-10-17T09:44:03Z</dcterms:modified>
</cp:coreProperties>
</file>