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70" r:id="rId4"/>
    <p:sldId id="279" r:id="rId5"/>
    <p:sldId id="277" r:id="rId6"/>
    <p:sldId id="276" r:id="rId7"/>
    <p:sldId id="275" r:id="rId8"/>
    <p:sldId id="273" r:id="rId9"/>
    <p:sldId id="272" r:id="rId10"/>
    <p:sldId id="280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ds04.infourok.ru/uploads/ex/12e1/000640e8-09da17bd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428604"/>
            <a:ext cx="5572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Презентация «Необычные дорожные знаки со всей планеты»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zhaba.ru/storage-10667/images-4625/1fa24092634a4a769c6f4875ff5d00fb_1046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5298"/>
            <a:ext cx="9144000" cy="7273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artplaneta.ru/images/znaki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57b/00032642-87ebab19/1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https://ds04.infourok.ru/uploads/ex/057b/00032642-87ebab19/1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4.infourok.ru/uploads/ex/057b/00032642-87ebab19/1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ds04.infourok.ru/uploads/ex/057b/00032642-87ebab19/1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ds04.infourok.ru/uploads/ex/057b/00032642-87ebab19/1/64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ds04.infourok.ru/uploads/ex/057b/00032642-87ebab19/1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571472" y="4000504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Осторожно!   Кенгуру!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s://ds04.infourok.ru/uploads/ex/057b/00032642-87ebab19/1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2" name="AutoShape 2" descr="https://fs1.ppt4web.ru/images/47104/166356/640/img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s://fs1.ppt4web.ru/images/47104/166356/640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</Words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6</cp:revision>
  <dcterms:created xsi:type="dcterms:W3CDTF">2018-04-15T13:36:30Z</dcterms:created>
  <dcterms:modified xsi:type="dcterms:W3CDTF">2018-04-17T07:28:42Z</dcterms:modified>
</cp:coreProperties>
</file>