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5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4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4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9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00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8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7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6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4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3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717032"/>
            <a:ext cx="8208912" cy="252028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Небоскрёбы,                            небоскрёбы…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99648" cy="26642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                      Экскурсия</a:t>
            </a:r>
            <a:endParaRPr lang="ru-RU" sz="96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Расположен: Инчхон, Южная Корея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Высота: 640 метров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Этажей: 151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анюта\Desktop\360px-Incheont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28734"/>
            <a:ext cx="3154660" cy="5257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68072" cy="11787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Небесный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город,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Чанша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провинция Хунань, Китай</a:t>
            </a:r>
          </a:p>
        </p:txBody>
      </p:sp>
      <p:pic>
        <p:nvPicPr>
          <p:cNvPr id="1026" name="Picture 2" descr="C:\Users\анюта\Desktop\1395727355_c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2637" y="1600200"/>
            <a:ext cx="6132120" cy="48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96064" cy="13681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Королевская Башня, Джидда, Саудовская Аравия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небоскрёб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возносится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ввысь на 1 километр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этажей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C:\Users\анюта\Desktop\1395727386_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200800" cy="4979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1521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Буэнос-Айрес Форум, Буэнос-Айрес, Аргентина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башня спиралевидной формы высотой 1000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нюта\Desktop\1395727325_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460051"/>
            <a:ext cx="7548259" cy="5219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68072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Peruri 88, Джакарта, Индонезия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Башня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Peruri 88 будет многоуровневым 400-метровым городом с зелёными крышами, жилыми помещениями, отелями, офисами, магазинами и центрами развлечений. </a:t>
            </a:r>
          </a:p>
        </p:txBody>
      </p:sp>
      <p:pic>
        <p:nvPicPr>
          <p:cNvPr id="4098" name="Picture 2" descr="C:\Users\анюта\Desktop\1395727337_c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556792"/>
            <a:ext cx="4997152" cy="499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51216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Lotte World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Tower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Сеул, Южная Корея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123-этажный сверхвысокий небоскрёб, который в настоящее время возводится в районе развлекательного комплекса Lotte World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Сеуле. Здание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высотой 555 метров будет включать в себя офисы, магазины, гостиницы и смотровую площадку.</a:t>
            </a:r>
          </a:p>
        </p:txBody>
      </p:sp>
      <p:pic>
        <p:nvPicPr>
          <p:cNvPr id="5122" name="Picture 2" descr="C:\Users\анюта\Desktop\1395727326_c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4081636" cy="436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002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Охта-центр, Санкт-Петербург, Россия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Охта-центр станет первым сверхвысоким небоскрёбом в городе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включать в себя научные, спортивные и развлекательные комплексы, смотровую площадку, планетарий в форме шара и гостиничный комплекс.</a:t>
            </a:r>
          </a:p>
        </p:txBody>
      </p:sp>
      <p:pic>
        <p:nvPicPr>
          <p:cNvPr id="6146" name="Picture 2" descr="C:\Users\анюта\Desktop\1395727366_c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83" y="1844824"/>
            <a:ext cx="4235045" cy="4870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9118848" cy="9361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Шанхай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Китай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</a:rPr>
              <a:t>Высота: 420 метров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Этажей: 88</a:t>
            </a:r>
          </a:p>
        </p:txBody>
      </p:sp>
      <p:pic>
        <p:nvPicPr>
          <p:cNvPr id="8194" name="Picture 2" descr="C:\Users\анюта\Desktop\399px-Jin_Mao_T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39702"/>
            <a:ext cx="3528392" cy="5297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США, Иллинойс,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Чикаго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443 метра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Этажей: 110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здание США и 3 в мире, а если брать высоту вместе с антенной (527 м), то небоскреб будет самым высоким зданием в мире, выше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Taipei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101.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анюта\Desktop\Sears_Tower_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568"/>
            <a:ext cx="3389362" cy="4358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A6D0DE"/>
      </a:dk1>
      <a:lt1>
        <a:srgbClr val="C3DFE9"/>
      </a:lt1>
      <a:dk2>
        <a:srgbClr val="CBC3E9"/>
      </a:dk2>
      <a:lt2>
        <a:srgbClr val="3D8DA9"/>
      </a:lt2>
      <a:accent1>
        <a:srgbClr val="6BB1C9"/>
      </a:accent1>
      <a:accent2>
        <a:srgbClr val="A2B5E2"/>
      </a:accent2>
      <a:accent3>
        <a:srgbClr val="6BB1C9"/>
      </a:accent3>
      <a:accent4>
        <a:srgbClr val="6585CF"/>
      </a:accent4>
      <a:accent5>
        <a:srgbClr val="E0E6F5"/>
      </a:accent5>
      <a:accent6>
        <a:srgbClr val="A6D0DE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57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Небоскрёбы,                            небоскрёбы…</vt:lpstr>
      <vt:lpstr>       Небесный город,  Чанша, провинция Хунань, Китай</vt:lpstr>
      <vt:lpstr>Королевская Башня, Джидда, Саудовская Аравия Этот небоскрёб возносится ввысь на 1 километр и имееть 200 этажей. </vt:lpstr>
      <vt:lpstr>Буэнос-Айрес Форум, Буэнос-Айрес, Аргентина Эта башня спиралевидной формы высотой 1000 метров</vt:lpstr>
      <vt:lpstr>Peruri 88, Джакарта, Индонезия Башня Peruri 88 будет многоуровневым 400-метровым городом с зелёными крышами, жилыми помещениями, отелями, офисами, магазинами и центрами развлечений. </vt:lpstr>
      <vt:lpstr>Lotte World Tower, Сеул, Южная Корея 123-этажный сверхвысокий небоскрёб, который в настоящее время возводится в районе развлекательного комплекса Lotte World в Сеуле. Здание высотой 555 метров будет включать в себя офисы, магазины, гостиницы и смотровую площадку.</vt:lpstr>
      <vt:lpstr>Охта-центр, Санкт-Петербург, Россия Охта-центр станет первым сверхвысоким небоскрёбом в городе  Санкт-Петербург. Он будет включать в себя научные, спортивные и развлекательные комплексы, смотровую площадку, планетарий в форме шара и гостиничный комплекс.</vt:lpstr>
      <vt:lpstr>Шанхай, Китай Высота: 420 метров Этажей: 88</vt:lpstr>
      <vt:lpstr> США, Иллинойс, Чикаго Высота: 443 метра Этажей: 110 Самое высокое здание США и 3 в мире, а если брать высоту вместе с антенной (527 м), то небоскреб будет самым высоким зданием в мире, выше Taipei 101.   </vt:lpstr>
      <vt:lpstr>Расположен: Инчхон, Южная Корея Высота: 640 метров Этажей: 151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Многоэтажные дома </dc:title>
  <dc:creator>анюта</dc:creator>
  <cp:lastModifiedBy>анюта</cp:lastModifiedBy>
  <cp:revision>6</cp:revision>
  <dcterms:created xsi:type="dcterms:W3CDTF">2018-05-12T07:07:23Z</dcterms:created>
  <dcterms:modified xsi:type="dcterms:W3CDTF">2018-05-12T08:07:02Z</dcterms:modified>
</cp:coreProperties>
</file>