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A49C3-1136-49F2-BA52-5BF1D6BEA77F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05637-2504-4464-AF41-B7B7CE065A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285728"/>
            <a:ext cx="6357982" cy="571504"/>
          </a:xfrm>
        </p:spPr>
        <p:txBody>
          <a:bodyPr>
            <a:prstTxWarp prst="textStop">
              <a:avLst/>
            </a:prstTxWarp>
            <a:normAutofit fontScale="90000"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Загадки про животных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0" y="6857999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071538" y="1357298"/>
            <a:ext cx="3714776" cy="2214578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Мордочка усатая,</a:t>
            </a:r>
          </a:p>
          <a:p>
            <a:pPr algn="ctr"/>
            <a:r>
              <a:rPr lang="ru-RU" dirty="0" smtClean="0"/>
              <a:t>Шубка полосатая,</a:t>
            </a:r>
          </a:p>
          <a:p>
            <a:pPr algn="ctr"/>
            <a:r>
              <a:rPr lang="ru-RU" dirty="0" smtClean="0"/>
              <a:t>Часто умывается,</a:t>
            </a:r>
          </a:p>
          <a:p>
            <a:pPr algn="ctr"/>
            <a:r>
              <a:rPr lang="ru-RU" dirty="0" smtClean="0"/>
              <a:t>А с водой не знается</a:t>
            </a:r>
          </a:p>
          <a:p>
            <a:pPr algn="ctr"/>
            <a:r>
              <a:rPr lang="ru-RU" dirty="0" smtClean="0"/>
              <a:t>(кошка)</a:t>
            </a:r>
            <a:endParaRPr lang="ru-RU" dirty="0"/>
          </a:p>
        </p:txBody>
      </p:sp>
      <p:pic>
        <p:nvPicPr>
          <p:cNvPr id="1028" name="Picture 4" descr="ÐÐµÑÑÐºÐ¸Ðµ Ð·Ð°Ð³Ð°Ð´ÐºÐ¸ Ð¾ Ð¶Ð¸Ð²Ð¾ÑÐ½ÑÑ: ÐºÐ¾ÑÐºÐ°"/>
          <p:cNvPicPr>
            <a:picLocks noChangeAspect="1" noChangeArrowheads="1"/>
          </p:cNvPicPr>
          <p:nvPr/>
        </p:nvPicPr>
        <p:blipFill>
          <a:blip r:embed="rId2"/>
          <a:srcRect l="8935" r="26286"/>
          <a:stretch>
            <a:fillRect/>
          </a:stretch>
        </p:blipFill>
        <p:spPr bwMode="auto">
          <a:xfrm>
            <a:off x="6143636" y="1071546"/>
            <a:ext cx="2571768" cy="2648606"/>
          </a:xfrm>
          <a:prstGeom prst="roundRect">
            <a:avLst/>
          </a:prstGeom>
          <a:noFill/>
        </p:spPr>
      </p:pic>
      <p:sp>
        <p:nvSpPr>
          <p:cNvPr id="9" name="Овал 8"/>
          <p:cNvSpPr/>
          <p:nvPr/>
        </p:nvSpPr>
        <p:spPr>
          <a:xfrm>
            <a:off x="4929190" y="4143380"/>
            <a:ext cx="3857652" cy="235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Заворчал живой замок,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Лёг у двери поперёк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Две медали на груди,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Лучше в дом не заходи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(собака)</a:t>
            </a:r>
          </a:p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571604" y="521495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0" name="Picture 6" descr="ÐÐµÑÑÐºÐ¸Ðµ Ð·Ð°Ð³Ð°Ð´ÐºÐ¸ Ð¾ Ð¶Ð¸Ð²Ð¾ÑÐ½ÑÑ: Ð¿ÐµÑ"/>
          <p:cNvPicPr>
            <a:picLocks noChangeAspect="1" noChangeArrowheads="1"/>
          </p:cNvPicPr>
          <p:nvPr/>
        </p:nvPicPr>
        <p:blipFill>
          <a:blip r:embed="rId3"/>
          <a:srcRect l="45705"/>
          <a:stretch>
            <a:fillRect/>
          </a:stretch>
        </p:blipFill>
        <p:spPr bwMode="auto">
          <a:xfrm>
            <a:off x="642910" y="3929066"/>
            <a:ext cx="2500330" cy="2690674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928662" y="214290"/>
            <a:ext cx="3643338" cy="2643206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Носик круглым пятачком,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 задорный хвост крючком.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Мама хрюшка, папа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свин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Он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уних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любимый сын.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(поросёнок)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8" name="Picture 4" descr="http://gamejulia.ru/images/i/svinya.jpg"/>
          <p:cNvPicPr>
            <a:picLocks noChangeAspect="1" noChangeArrowheads="1"/>
          </p:cNvPicPr>
          <p:nvPr/>
        </p:nvPicPr>
        <p:blipFill>
          <a:blip r:embed="rId2"/>
          <a:srcRect l="5769" t="10257" r="7691" b="12819"/>
          <a:stretch>
            <a:fillRect/>
          </a:stretch>
        </p:blipFill>
        <p:spPr bwMode="auto">
          <a:xfrm>
            <a:off x="5286380" y="428604"/>
            <a:ext cx="3214710" cy="2143140"/>
          </a:xfrm>
          <a:prstGeom prst="roundRect">
            <a:avLst/>
          </a:prstGeom>
          <a:noFill/>
        </p:spPr>
      </p:pic>
      <p:pic>
        <p:nvPicPr>
          <p:cNvPr id="1030" name="Picture 6" descr="http://gamejulia.ru/images/i/kozochka.jpg"/>
          <p:cNvPicPr>
            <a:picLocks noChangeAspect="1" noChangeArrowheads="1"/>
          </p:cNvPicPr>
          <p:nvPr/>
        </p:nvPicPr>
        <p:blipFill>
          <a:blip r:embed="rId3"/>
          <a:srcRect l="23135" t="2941" r="20312" b="8824"/>
          <a:stretch>
            <a:fillRect/>
          </a:stretch>
        </p:blipFill>
        <p:spPr bwMode="auto">
          <a:xfrm>
            <a:off x="1214414" y="3558887"/>
            <a:ext cx="2286016" cy="3117295"/>
          </a:xfrm>
          <a:prstGeom prst="round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5143504" y="4214818"/>
            <a:ext cx="3200416" cy="2143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Есть рога, а не баран,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Хвост свечой, а не белка,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 корова, а молоко даёт.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(коза)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gamejulia.ru/images/i/ovtsa2.jpg"/>
          <p:cNvPicPr>
            <a:picLocks noChangeAspect="1" noChangeArrowheads="1"/>
          </p:cNvPicPr>
          <p:nvPr/>
        </p:nvPicPr>
        <p:blipFill>
          <a:blip r:embed="rId2"/>
          <a:srcRect l="8871" t="2941" r="2423" b="5882"/>
          <a:stretch>
            <a:fillRect/>
          </a:stretch>
        </p:blipFill>
        <p:spPr bwMode="auto">
          <a:xfrm>
            <a:off x="274198" y="357166"/>
            <a:ext cx="3583422" cy="2777152"/>
          </a:xfrm>
          <a:prstGeom prst="roundRect">
            <a:avLst/>
          </a:prstGeom>
          <a:noFill/>
        </p:spPr>
      </p:pic>
      <p:sp>
        <p:nvSpPr>
          <p:cNvPr id="4" name="Овал 3"/>
          <p:cNvSpPr/>
          <p:nvPr/>
        </p:nvSpPr>
        <p:spPr>
          <a:xfrm>
            <a:off x="4286248" y="214290"/>
            <a:ext cx="3786214" cy="234316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 давно знаком тебе,</a:t>
            </a:r>
          </a:p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Говорю я «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Бе-бе-бе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!»</a:t>
            </a:r>
          </a:p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 меня крутые рожки,</a:t>
            </a:r>
          </a:p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башмачках копытцах ножки.</a:t>
            </a:r>
          </a:p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(баран)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" name="Picture 2" descr="http://gamejulia.ru/images/i/krolik(2).jpg"/>
          <p:cNvPicPr>
            <a:picLocks noChangeAspect="1" noChangeArrowheads="1"/>
          </p:cNvPicPr>
          <p:nvPr/>
        </p:nvPicPr>
        <p:blipFill>
          <a:blip r:embed="rId3"/>
          <a:srcRect t="13824" r="9090" b="11523"/>
          <a:stretch>
            <a:fillRect/>
          </a:stretch>
        </p:blipFill>
        <p:spPr bwMode="auto">
          <a:xfrm>
            <a:off x="4786314" y="3780832"/>
            <a:ext cx="3929090" cy="2652136"/>
          </a:xfrm>
          <a:prstGeom prst="roundRect">
            <a:avLst/>
          </a:prstGeom>
          <a:noFill/>
        </p:spPr>
      </p:pic>
      <p:sp>
        <p:nvSpPr>
          <p:cNvPr id="9" name="Овал 8"/>
          <p:cNvSpPr/>
          <p:nvPr/>
        </p:nvSpPr>
        <p:spPr>
          <a:xfrm>
            <a:off x="500034" y="4357694"/>
            <a:ext cx="3571900" cy="17716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сарае, в клетке он живёт,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Морковку сладкую жуёт.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(кролик)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-1143040" y="0"/>
            <a:ext cx="7143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gamejulia.ru/images/i/korova2.jpg"/>
          <p:cNvPicPr>
            <a:picLocks noChangeAspect="1" noChangeArrowheads="1"/>
          </p:cNvPicPr>
          <p:nvPr/>
        </p:nvPicPr>
        <p:blipFill>
          <a:blip r:embed="rId2"/>
          <a:srcRect l="4464" t="6061" r="5833" b="6061"/>
          <a:stretch>
            <a:fillRect/>
          </a:stretch>
        </p:blipFill>
        <p:spPr bwMode="auto">
          <a:xfrm>
            <a:off x="5500694" y="428604"/>
            <a:ext cx="2928958" cy="2071702"/>
          </a:xfrm>
          <a:prstGeom prst="roundRect">
            <a:avLst/>
          </a:prstGeom>
          <a:noFill/>
        </p:spPr>
      </p:pic>
      <p:pic>
        <p:nvPicPr>
          <p:cNvPr id="17412" name="Picture 4" descr="http://gamejulia.ru/images/i/kon(2).jpg"/>
          <p:cNvPicPr>
            <a:picLocks noChangeAspect="1" noChangeArrowheads="1"/>
          </p:cNvPicPr>
          <p:nvPr/>
        </p:nvPicPr>
        <p:blipFill>
          <a:blip r:embed="rId3"/>
          <a:srcRect l="2174" t="3865" r="2174" b="1264"/>
          <a:stretch>
            <a:fillRect/>
          </a:stretch>
        </p:blipFill>
        <p:spPr bwMode="auto">
          <a:xfrm>
            <a:off x="571472" y="4071942"/>
            <a:ext cx="3143272" cy="2500330"/>
          </a:xfrm>
          <a:prstGeom prst="roundRect">
            <a:avLst/>
          </a:prstGeom>
          <a:noFill/>
        </p:spPr>
      </p:pic>
      <p:sp>
        <p:nvSpPr>
          <p:cNvPr id="4" name="Овал 3"/>
          <p:cNvSpPr/>
          <p:nvPr/>
        </p:nvSpPr>
        <p:spPr>
          <a:xfrm>
            <a:off x="1142976" y="642918"/>
            <a:ext cx="3143272" cy="142876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Сама пёстрая,</a:t>
            </a:r>
          </a:p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Ест зелёное,</a:t>
            </a:r>
          </a:p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А даёт белое</a:t>
            </a:r>
          </a:p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(корова)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929190" y="4071942"/>
            <a:ext cx="4000528" cy="207170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Чемпионка в быстром беге,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 порой вожу телеги,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Дядя конюх мне принёс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Воду, сено и овёс.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(лошадь)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gamejulia.ru/images/i/petushok(2)(3).jpg"/>
          <p:cNvPicPr>
            <a:picLocks noChangeAspect="1" noChangeArrowheads="1"/>
          </p:cNvPicPr>
          <p:nvPr/>
        </p:nvPicPr>
        <p:blipFill>
          <a:blip r:embed="rId2"/>
          <a:srcRect l="24590" t="7949" r="16393" b="4607"/>
          <a:stretch>
            <a:fillRect/>
          </a:stretch>
        </p:blipFill>
        <p:spPr bwMode="auto">
          <a:xfrm>
            <a:off x="642910" y="571480"/>
            <a:ext cx="2071702" cy="2848590"/>
          </a:xfrm>
          <a:prstGeom prst="roundRect">
            <a:avLst/>
          </a:prstGeom>
          <a:noFill/>
        </p:spPr>
      </p:pic>
      <p:pic>
        <p:nvPicPr>
          <p:cNvPr id="18436" name="Picture 4" descr="http://gamejulia.ru/images/i/kurochka.jpg"/>
          <p:cNvPicPr>
            <a:picLocks noChangeAspect="1" noChangeArrowheads="1"/>
          </p:cNvPicPr>
          <p:nvPr/>
        </p:nvPicPr>
        <p:blipFill>
          <a:blip r:embed="rId3"/>
          <a:srcRect l="25252" t="8696" r="9513" b="6522"/>
          <a:stretch>
            <a:fillRect/>
          </a:stretch>
        </p:blipFill>
        <p:spPr bwMode="auto">
          <a:xfrm>
            <a:off x="6000760" y="3643314"/>
            <a:ext cx="2214578" cy="2786082"/>
          </a:xfrm>
          <a:prstGeom prst="roundRect">
            <a:avLst/>
          </a:prstGeom>
          <a:noFill/>
        </p:spPr>
      </p:pic>
      <p:sp>
        <p:nvSpPr>
          <p:cNvPr id="4" name="Овал 3"/>
          <p:cNvSpPr/>
          <p:nvPr/>
        </p:nvSpPr>
        <p:spPr>
          <a:xfrm>
            <a:off x="4000496" y="285728"/>
            <a:ext cx="3929090" cy="242889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Спозаранку, в шесть утра: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«Эй, пастух, вставать пора!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Выходи, ку-ка-ре-ку,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Стадо к сочному лужку!»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(петух)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142976" y="4000504"/>
            <a:ext cx="3857652" cy="221457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 обычная наседка,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Курочка моя соседка.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Жаль взлететь мне нелегко,</a:t>
            </a:r>
          </a:p>
          <a:p>
            <a:pPr algn="ctr"/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Куд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кудах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ко-ко-ко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(курица)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gamejulia.ru/images/i/gusak.jpg"/>
          <p:cNvPicPr>
            <a:picLocks noChangeAspect="1" noChangeArrowheads="1"/>
          </p:cNvPicPr>
          <p:nvPr/>
        </p:nvPicPr>
        <p:blipFill>
          <a:blip r:embed="rId2"/>
          <a:srcRect l="10811" t="6610" r="8107"/>
          <a:stretch>
            <a:fillRect/>
          </a:stretch>
        </p:blipFill>
        <p:spPr bwMode="auto">
          <a:xfrm>
            <a:off x="1142976" y="3286124"/>
            <a:ext cx="2143140" cy="3027980"/>
          </a:xfrm>
          <a:prstGeom prst="round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785786" y="571480"/>
            <a:ext cx="4000528" cy="178595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 дождём она гуляет,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Щипать травку обожает,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кричит, всё это шутка,</a:t>
            </a:r>
          </a:p>
          <a:p>
            <a:pPr algn="ctr"/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Ну,конечно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это …(утка)</a:t>
            </a:r>
          </a:p>
        </p:txBody>
      </p:sp>
      <p:sp>
        <p:nvSpPr>
          <p:cNvPr id="6" name="Овал 5"/>
          <p:cNvSpPr/>
          <p:nvPr/>
        </p:nvSpPr>
        <p:spPr>
          <a:xfrm>
            <a:off x="4572000" y="4000504"/>
            <a:ext cx="3643338" cy="185738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Красные лапки, длинная шея,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Щиплет за пятки,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Беги без оглядки.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(гусь)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 cstate="print"/>
          <a:srcRect l="27142" t="12233" r="18575" b="10292"/>
          <a:stretch>
            <a:fillRect/>
          </a:stretch>
        </p:blipFill>
        <p:spPr bwMode="auto">
          <a:xfrm>
            <a:off x="6128595" y="500042"/>
            <a:ext cx="2180739" cy="2071702"/>
          </a:xfrm>
          <a:prstGeom prst="roundRect">
            <a:avLst/>
          </a:prstGeom>
          <a:noFill/>
        </p:spPr>
      </p:pic>
    </p:spTree>
  </p:cSld>
  <p:clrMapOvr>
    <a:masterClrMapping/>
  </p:clrMapOvr>
  <p:transition spd="slow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175</TotalTime>
  <Words>247</Words>
  <PresentationFormat>Экран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Загадки про животных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22</cp:revision>
  <dcterms:created xsi:type="dcterms:W3CDTF">2018-12-16T12:38:25Z</dcterms:created>
  <dcterms:modified xsi:type="dcterms:W3CDTF">2019-01-12T09:15:59Z</dcterms:modified>
</cp:coreProperties>
</file>