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632700" cy="10404475"/>
  <p:notesSz cx="6858000" cy="9144000"/>
  <p:defaultTextStyle>
    <a:defPPr>
      <a:defRPr lang="ru-RU"/>
    </a:defPPr>
    <a:lvl1pPr marL="0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281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563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5843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125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406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1687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6968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249" algn="l" defTabSz="10305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48" y="3012"/>
      </p:cViewPr>
      <p:guideLst>
        <p:guide orient="horz" pos="3278"/>
        <p:guide pos="24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2453" y="3232133"/>
            <a:ext cx="6487795" cy="223021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4905" y="5895870"/>
            <a:ext cx="5342891" cy="26589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1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6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33708" y="416663"/>
            <a:ext cx="1717357" cy="887752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636" y="416663"/>
            <a:ext cx="5024861" cy="887752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931" y="6685839"/>
            <a:ext cx="6487795" cy="2066444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2931" y="4409862"/>
            <a:ext cx="6487795" cy="22759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52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5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58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611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764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916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6069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1222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1635" y="2427713"/>
            <a:ext cx="3371109" cy="686647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79956" y="2427713"/>
            <a:ext cx="3371109" cy="686647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637" y="2328966"/>
            <a:ext cx="3372434" cy="97060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281" indent="0">
              <a:buNone/>
              <a:defRPr sz="2200" b="1"/>
            </a:lvl2pPr>
            <a:lvl3pPr marL="1030563" indent="0">
              <a:buNone/>
              <a:defRPr sz="2000" b="1"/>
            </a:lvl3pPr>
            <a:lvl4pPr marL="1545843" indent="0">
              <a:buNone/>
              <a:defRPr sz="1800" b="1"/>
            </a:lvl4pPr>
            <a:lvl5pPr marL="2061125" indent="0">
              <a:buNone/>
              <a:defRPr sz="1800" b="1"/>
            </a:lvl5pPr>
            <a:lvl6pPr marL="2576406" indent="0">
              <a:buNone/>
              <a:defRPr sz="1800" b="1"/>
            </a:lvl6pPr>
            <a:lvl7pPr marL="3091687" indent="0">
              <a:buNone/>
              <a:defRPr sz="1800" b="1"/>
            </a:lvl7pPr>
            <a:lvl8pPr marL="3606968" indent="0">
              <a:buNone/>
              <a:defRPr sz="1800" b="1"/>
            </a:lvl8pPr>
            <a:lvl9pPr marL="41222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637" y="3299568"/>
            <a:ext cx="3372434" cy="599461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77307" y="2328966"/>
            <a:ext cx="3373759" cy="97060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281" indent="0">
              <a:buNone/>
              <a:defRPr sz="2200" b="1"/>
            </a:lvl2pPr>
            <a:lvl3pPr marL="1030563" indent="0">
              <a:buNone/>
              <a:defRPr sz="2000" b="1"/>
            </a:lvl3pPr>
            <a:lvl4pPr marL="1545843" indent="0">
              <a:buNone/>
              <a:defRPr sz="1800" b="1"/>
            </a:lvl4pPr>
            <a:lvl5pPr marL="2061125" indent="0">
              <a:buNone/>
              <a:defRPr sz="1800" b="1"/>
            </a:lvl5pPr>
            <a:lvl6pPr marL="2576406" indent="0">
              <a:buNone/>
              <a:defRPr sz="1800" b="1"/>
            </a:lvl6pPr>
            <a:lvl7pPr marL="3091687" indent="0">
              <a:buNone/>
              <a:defRPr sz="1800" b="1"/>
            </a:lvl7pPr>
            <a:lvl8pPr marL="3606968" indent="0">
              <a:buNone/>
              <a:defRPr sz="1800" b="1"/>
            </a:lvl8pPr>
            <a:lvl9pPr marL="41222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77307" y="3299568"/>
            <a:ext cx="3373759" cy="599461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635" y="414253"/>
            <a:ext cx="2511106" cy="176298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4174" y="414254"/>
            <a:ext cx="4266892" cy="8879931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635" y="2177233"/>
            <a:ext cx="2511106" cy="7116952"/>
          </a:xfrm>
        </p:spPr>
        <p:txBody>
          <a:bodyPr/>
          <a:lstStyle>
            <a:lvl1pPr marL="0" indent="0">
              <a:buNone/>
              <a:defRPr sz="1500"/>
            </a:lvl1pPr>
            <a:lvl2pPr marL="515281" indent="0">
              <a:buNone/>
              <a:defRPr sz="1300"/>
            </a:lvl2pPr>
            <a:lvl3pPr marL="1030563" indent="0">
              <a:buNone/>
              <a:defRPr sz="1100"/>
            </a:lvl3pPr>
            <a:lvl4pPr marL="1545843" indent="0">
              <a:buNone/>
              <a:defRPr sz="1000"/>
            </a:lvl4pPr>
            <a:lvl5pPr marL="2061125" indent="0">
              <a:buNone/>
              <a:defRPr sz="1000"/>
            </a:lvl5pPr>
            <a:lvl6pPr marL="2576406" indent="0">
              <a:buNone/>
              <a:defRPr sz="1000"/>
            </a:lvl6pPr>
            <a:lvl7pPr marL="3091687" indent="0">
              <a:buNone/>
              <a:defRPr sz="1000"/>
            </a:lvl7pPr>
            <a:lvl8pPr marL="3606968" indent="0">
              <a:buNone/>
              <a:defRPr sz="1000"/>
            </a:lvl8pPr>
            <a:lvl9pPr marL="41222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6063" y="7283133"/>
            <a:ext cx="4579620" cy="8598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96063" y="929660"/>
            <a:ext cx="4579620" cy="6242685"/>
          </a:xfrm>
        </p:spPr>
        <p:txBody>
          <a:bodyPr/>
          <a:lstStyle>
            <a:lvl1pPr marL="0" indent="0">
              <a:buNone/>
              <a:defRPr sz="3600"/>
            </a:lvl1pPr>
            <a:lvl2pPr marL="515281" indent="0">
              <a:buNone/>
              <a:defRPr sz="3200"/>
            </a:lvl2pPr>
            <a:lvl3pPr marL="1030563" indent="0">
              <a:buNone/>
              <a:defRPr sz="2700"/>
            </a:lvl3pPr>
            <a:lvl4pPr marL="1545843" indent="0">
              <a:buNone/>
              <a:defRPr sz="2200"/>
            </a:lvl4pPr>
            <a:lvl5pPr marL="2061125" indent="0">
              <a:buNone/>
              <a:defRPr sz="2200"/>
            </a:lvl5pPr>
            <a:lvl6pPr marL="2576406" indent="0">
              <a:buNone/>
              <a:defRPr sz="2200"/>
            </a:lvl6pPr>
            <a:lvl7pPr marL="3091687" indent="0">
              <a:buNone/>
              <a:defRPr sz="2200"/>
            </a:lvl7pPr>
            <a:lvl8pPr marL="3606968" indent="0">
              <a:buNone/>
              <a:defRPr sz="2200"/>
            </a:lvl8pPr>
            <a:lvl9pPr marL="4122249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96063" y="8142950"/>
            <a:ext cx="4579620" cy="1221079"/>
          </a:xfrm>
        </p:spPr>
        <p:txBody>
          <a:bodyPr/>
          <a:lstStyle>
            <a:lvl1pPr marL="0" indent="0">
              <a:buNone/>
              <a:defRPr sz="1500"/>
            </a:lvl1pPr>
            <a:lvl2pPr marL="515281" indent="0">
              <a:buNone/>
              <a:defRPr sz="1300"/>
            </a:lvl2pPr>
            <a:lvl3pPr marL="1030563" indent="0">
              <a:buNone/>
              <a:defRPr sz="1100"/>
            </a:lvl3pPr>
            <a:lvl4pPr marL="1545843" indent="0">
              <a:buNone/>
              <a:defRPr sz="1000"/>
            </a:lvl4pPr>
            <a:lvl5pPr marL="2061125" indent="0">
              <a:buNone/>
              <a:defRPr sz="1000"/>
            </a:lvl5pPr>
            <a:lvl6pPr marL="2576406" indent="0">
              <a:buNone/>
              <a:defRPr sz="1000"/>
            </a:lvl6pPr>
            <a:lvl7pPr marL="3091687" indent="0">
              <a:buNone/>
              <a:defRPr sz="1000"/>
            </a:lvl7pPr>
            <a:lvl8pPr marL="3606968" indent="0">
              <a:buNone/>
              <a:defRPr sz="1000"/>
            </a:lvl8pPr>
            <a:lvl9pPr marL="41222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635" y="416661"/>
            <a:ext cx="6869431" cy="1734080"/>
          </a:xfrm>
          <a:prstGeom prst="rect">
            <a:avLst/>
          </a:prstGeom>
        </p:spPr>
        <p:txBody>
          <a:bodyPr vert="horz" lIns="103056" tIns="51528" rIns="103056" bIns="515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635" y="2427713"/>
            <a:ext cx="6869431" cy="6866472"/>
          </a:xfrm>
          <a:prstGeom prst="rect">
            <a:avLst/>
          </a:prstGeom>
        </p:spPr>
        <p:txBody>
          <a:bodyPr vert="horz" lIns="103056" tIns="51528" rIns="103056" bIns="5152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1635" y="9643408"/>
            <a:ext cx="1780963" cy="553942"/>
          </a:xfrm>
          <a:prstGeom prst="rect">
            <a:avLst/>
          </a:prstGeom>
        </p:spPr>
        <p:txBody>
          <a:bodyPr vert="horz" lIns="103056" tIns="51528" rIns="103056" bIns="5152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07840" y="9643408"/>
            <a:ext cx="2417022" cy="553942"/>
          </a:xfrm>
          <a:prstGeom prst="rect">
            <a:avLst/>
          </a:prstGeom>
        </p:spPr>
        <p:txBody>
          <a:bodyPr vert="horz" lIns="103056" tIns="51528" rIns="103056" bIns="5152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70102" y="9643408"/>
            <a:ext cx="1780963" cy="553942"/>
          </a:xfrm>
          <a:prstGeom prst="rect">
            <a:avLst/>
          </a:prstGeom>
        </p:spPr>
        <p:txBody>
          <a:bodyPr vert="horz" lIns="103056" tIns="51528" rIns="103056" bIns="5152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56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461" indent="-386461" algn="l" defTabSz="103056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7332" indent="-322050" algn="l" defTabSz="103056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203" indent="-257640" algn="l" defTabSz="103056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484" indent="-257640" algn="l" defTabSz="1030563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8766" indent="-257640" algn="l" defTabSz="1030563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046" indent="-257640" algn="l" defTabSz="103056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328" indent="-257640" algn="l" defTabSz="103056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64609" indent="-257640" algn="l" defTabSz="103056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9890" indent="-257640" algn="l" defTabSz="103056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281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563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5843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125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406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1687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68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249" algn="l" defTabSz="10305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54" y="0"/>
            <a:ext cx="7714253" cy="104044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90" y="234186"/>
            <a:ext cx="2088232" cy="147616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2880245" y="386410"/>
            <a:ext cx="410445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400" i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Газета группы №1</a:t>
            </a:r>
          </a:p>
          <a:p>
            <a:pPr algn="ctr"/>
            <a:r>
              <a:rPr lang="ru-RU" sz="2400" i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«Гнездышко»</a:t>
            </a:r>
            <a:endParaRPr lang="ru-RU" sz="2400" i="1" cap="all" spc="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47514" y="1686911"/>
            <a:ext cx="2621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ноябрь</a:t>
            </a:r>
            <a:endParaRPr lang="ru-RU" sz="5400" b="1" cap="all" spc="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9966" y="2825973"/>
            <a:ext cx="28803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Ноябрь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Заглянула осень в сад –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Птицы улетели.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окном с утра шуршат 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Желтые метели.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ногами первый лёд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Крошится, ломается.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Воробей в саду вздохнет,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запеть – Стесняется. </a:t>
            </a: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*****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Уж небо осенью дышало,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Уже реже солнышко блистало,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Короче становился день,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Лесов таинственная осень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печальным шумом обнажалась.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Ложился на поля туман,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Гусей крикливых караван 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Тянулся к югу: приближалась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Довольно скучная пора;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Стоял ноябрь уж у двора…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А.С. Пушкин </a:t>
            </a: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6310" y="3041997"/>
            <a:ext cx="373072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осенью. Ноябрь.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Ноябрь –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Листогной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Холодно становится. , все чаще заряжает мелкий без передышки дождь, затягиваются туманы.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азвание у месяца –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Листогной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потому что деревья сбрасывают свои последние листья. Погода, особенно, кажется холодной с дождем и мокрым снегом. природа готова к зиме. Вот-вот и ляжет снег.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240" y="5842763"/>
            <a:ext cx="3585477" cy="4366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102" y="1686911"/>
            <a:ext cx="2132933" cy="1474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215950" y="9162677"/>
            <a:ext cx="3614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Редакторы: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Ю.Н.Чухарева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Н.Н. Горбачева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– интернет ресурсы.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Фотоматериалы группы «КОРАБЛИК» Детский сад №57</a:t>
            </a:r>
          </a:p>
        </p:txBody>
      </p:sp>
    </p:spTree>
    <p:extLst>
      <p:ext uri="{BB962C8B-B14F-4D97-AF65-F5344CB8AC3E}">
        <p14:creationId xmlns:p14="http://schemas.microsoft.com/office/powerpoint/2010/main" val="20721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72</TotalTime>
  <Words>176</Words>
  <Application>Microsoft Office PowerPoint</Application>
  <PresentationFormat>Произвольный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human</dc:creator>
  <cp:lastModifiedBy>Ирина</cp:lastModifiedBy>
  <cp:revision>8</cp:revision>
  <dcterms:created xsi:type="dcterms:W3CDTF">2020-11-15T13:38:23Z</dcterms:created>
  <dcterms:modified xsi:type="dcterms:W3CDTF">2020-11-29T16:39:45Z</dcterms:modified>
</cp:coreProperties>
</file>