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aist.ru/news/vsyakaya_vsyachina/verstovye_stolb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291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586" y="1052736"/>
            <a:ext cx="8208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Безопасна ли моя дорога в школу?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9153" y="5085184"/>
            <a:ext cx="3717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Денис К., Ира К., Саша П., Юля Г.</a:t>
            </a:r>
            <a:br>
              <a:rPr lang="ru-RU" sz="1400" dirty="0"/>
            </a:br>
            <a:r>
              <a:rPr lang="ru-RU" sz="1400" dirty="0" smtClean="0"/>
              <a:t>Анна Владимировна , мама Дениса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err="1"/>
              <a:t>Карабышева</a:t>
            </a:r>
            <a:r>
              <a:rPr lang="ru-RU" sz="1400" dirty="0"/>
              <a:t> Нина </a:t>
            </a:r>
            <a:r>
              <a:rPr lang="ru-RU" sz="1400" dirty="0" err="1"/>
              <a:t>Вицентьевна</a:t>
            </a:r>
            <a:r>
              <a:rPr lang="ru-RU" sz="1400" dirty="0"/>
              <a:t>, воспитатель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529" y="404664"/>
            <a:ext cx="8614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  дошкольное образовательное учреждение детский сад № 57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0" y="2276872"/>
            <a:ext cx="30194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4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17430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76797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скоро пойду в первый класс. Хочу знать – безопасна ли моя дорога в школу?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ÐÐ°ÑÑÐ¸Ð½ÐºÐ¸ Ð¿Ð¾ Ð·Ð°Ð¿ÑÐ¾ÑÑ ÐºÐ°ÑÑÐ¸Ð½ÐºÐ¸ Ð´ÐµÑÐ¸ Ð¸Ð´ÑÑ Ð² ÑÐºÐ¾Ð»Ñ Ð¿Ð¾ ÐÐ´Ð´ ÐÐ»Ñ Ð´Ð¾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3" y="3258426"/>
            <a:ext cx="4385481" cy="2942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1683"/>
            <a:ext cx="144226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5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571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717" y="17427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Моя дорога в школу будет безопасной, если я соблюдаю правила перехода через дорогу.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069314"/>
            <a:ext cx="4608512" cy="326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35" y="121959"/>
            <a:ext cx="1626350" cy="16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¸ Ð´ÐµÑÐ¸ Ð¸Ð´ÑÑ Ð² ÑÐºÐ¾Ð»Ñ Ð¿Ð¾ ÐÐ´Ð´ ÐÐ»Ñ Ð´Ð¾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13754" r="14334" b="2601"/>
          <a:stretch/>
        </p:blipFill>
        <p:spPr bwMode="auto">
          <a:xfrm>
            <a:off x="395536" y="836712"/>
            <a:ext cx="3170913" cy="491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9855"/>
            <a:ext cx="39131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4123" y="2155088"/>
            <a:ext cx="44644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Попросить папу показать мне самые безопасные места на дороге от дома до школы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 мамой начертить схему безопасного маршрута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8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показал мне безопасную дорогу до моей школы, где я буду учиться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На одном из  намеченных </a:t>
            </a:r>
            <a:r>
              <a:rPr lang="ru-RU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маршрутов 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не было ни "пешеходного перехода", ни дорожных знаков, ни светофора, но он был короче.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А пройдя по другому пути, который проходит только по одной улице </a:t>
            </a:r>
            <a:r>
              <a:rPr lang="ru-RU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Толбухина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и выходит к дороге, есть </a:t>
            </a:r>
            <a:r>
              <a:rPr lang="ru-RU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пешеходный переход 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и дорожный знак.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5" y="4221088"/>
            <a:ext cx="44767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280" y="1886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141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начертили схему безопасного маршрута</a:t>
            </a:r>
            <a:endParaRPr lang="ru-RU" sz="2800" b="1" dirty="0">
              <a:solidFill>
                <a:srgbClr val="F1412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230425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Мой дом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013176"/>
            <a:ext cx="2448272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20502934">
            <a:off x="160348" y="3017630"/>
            <a:ext cx="8801958" cy="14401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348880"/>
            <a:ext cx="216024" cy="1554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204864"/>
            <a:ext cx="216024" cy="1554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09986" y="2060848"/>
            <a:ext cx="216024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6217" r="5763" b="26132"/>
          <a:stretch/>
        </p:blipFill>
        <p:spPr bwMode="auto">
          <a:xfrm>
            <a:off x="7031155" y="665693"/>
            <a:ext cx="789709" cy="83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26009" y="1500162"/>
            <a:ext cx="45719" cy="56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ÐÐ°ÑÑÐ¸Ð½ÐºÐ¸ Ð¿Ð¾ Ð·Ð°Ð¿ÑÐ¾ÑÑ ÐºÐ°ÑÑÐ¸Ð½ÐºÐ¸ Ð·Ð½Ð°ÐºÐ° Ð¾ÑÑÐ¾ÑÐ¾Ð¶Ð½Ð¾ Ð´ÐµÑ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4" t="44044" r="16348" b="13934"/>
          <a:stretch/>
        </p:blipFill>
        <p:spPr bwMode="auto">
          <a:xfrm>
            <a:off x="7629903" y="2348880"/>
            <a:ext cx="796962" cy="9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86354" y="3225196"/>
            <a:ext cx="84059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96456" y="3954582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1835696" y="1694919"/>
            <a:ext cx="4644516" cy="143122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3" idx="2"/>
          </p:cNvCxnSpPr>
          <p:nvPr/>
        </p:nvCxnSpPr>
        <p:spPr>
          <a:xfrm flipV="1">
            <a:off x="1835696" y="2636912"/>
            <a:ext cx="0" cy="277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5696" y="2914067"/>
            <a:ext cx="0" cy="212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80212" y="1694919"/>
            <a:ext cx="0" cy="509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88224" y="4026590"/>
            <a:ext cx="0" cy="842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1907704" y="2636912"/>
            <a:ext cx="2088232" cy="383191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Мой маршрут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5" name="Picture 7" descr="ÐÐ°ÑÑÐ¸Ð½ÐºÐ¸ Ð¿Ð¾ Ð·Ð°Ð¿ÑÐ¾ÑÑ ÐºÐ°ÑÑÐ¸Ð½ÐºÐ¸ Ð¼Ð°ÑÐ¸Ð½ÐºÐ¸ Ð½Ð° Ð¿ÑÐ¾Ð·ÑÐ°ÑÐ½Ð¾Ð¼ ÑÐ¾Ð½Ðµ Ñ Ð°Ð½Ð¸Ð¼Ð°ÑÐ¸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405">
            <a:off x="2403625" y="3587802"/>
            <a:ext cx="1784807" cy="12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знаю свой безопасный маршрут в школу: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улице </a:t>
            </a:r>
            <a:r>
              <a:rPr lang="ru-RU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Толбухина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, где есть </a:t>
            </a:r>
            <a:r>
              <a:rPr lang="ru-RU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пешеходный переход </a:t>
            </a:r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и дорожный </a:t>
            </a:r>
            <a:r>
              <a:rPr lang="ru-RU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знак «Осторожно, дети»</a:t>
            </a:r>
            <a:endParaRPr lang="ru-RU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Это самый безопасный путь 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ºÐ°ÑÑÐ¸Ð½ÐºÐ¸ Ð¼Ð°ÑÐ¸Ð½ÐºÐ¸ Ð½Ð° Ð¿ÑÐ¾Ð·ÑÐ°ÑÐ½Ð¾Ð¼ ÑÐ¾Ð½Ðµ Ñ Ð°Ð½Ð¸Ð¼Ð°ÑÐ¸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20984"/>
            <a:ext cx="2509620" cy="17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°ÑÑÐ¸Ð½ÐºÐ¸ Ð¼Ð°ÑÐ¸Ð½ÐºÐ¸ Ð½Ð° Ð¿ÑÐ¾Ð·ÑÐ°ÑÐ½Ð¾Ð¼ ÑÐ¾Ð½Ðµ Ñ Ð°Ð½Ð¸Ð¼Ð°ÑÐ¸Ðµ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8" y="4293096"/>
            <a:ext cx="3958349" cy="20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484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223243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Книга «Правила дорожного движения для детей» Алиса Бочко </a:t>
            </a:r>
          </a:p>
          <a:p>
            <a:r>
              <a:rPr lang="ru-RU" sz="2000" dirty="0"/>
              <a:t>Галина Шалаева: Правила дорожного движения для воспитанных детей</a:t>
            </a:r>
          </a:p>
          <a:p>
            <a:r>
              <a:rPr lang="ru-RU" sz="2000" dirty="0"/>
              <a:t>Подробнее: https://www.labirint.ru/books/211530/</a:t>
            </a:r>
          </a:p>
          <a:p>
            <a:r>
              <a:rPr lang="ru-RU" sz="2000" dirty="0"/>
              <a:t>Правила дорожного движения для детей Художник: </a:t>
            </a:r>
            <a:r>
              <a:rPr lang="ru-RU" sz="2000" dirty="0" err="1"/>
              <a:t>Лемко</a:t>
            </a:r>
            <a:r>
              <a:rPr lang="ru-RU" sz="2000" dirty="0"/>
              <a:t> Д. М., Бондаренко М., Рюмина М.  все</a:t>
            </a:r>
          </a:p>
          <a:p>
            <a:r>
              <a:rPr lang="ru-RU" sz="2000" dirty="0"/>
              <a:t>Редактор: Терентьева Н. Издательство: Стрекоза, 2014 г.</a:t>
            </a:r>
          </a:p>
          <a:p>
            <a:r>
              <a:rPr lang="ru-RU" sz="2000" dirty="0"/>
              <a:t>Подробнее: https://www.labirint.ru/books/194549/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04" y="4357640"/>
            <a:ext cx="2152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8693" y="4852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http://zaist.ru/news/vsyakaya_vsyachina/verstovye_stolby/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9.10. 2020год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2018-04-10T08:03:24Z</dcterms:created>
  <dcterms:modified xsi:type="dcterms:W3CDTF">2020-10-20T16:56:22Z</dcterms:modified>
</cp:coreProperties>
</file>