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504056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Презентация к занятию по ПДД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«Светофор и его помощники»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56385"/>
            <a:ext cx="7776864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Подготовила: Оглоблина Светлана Валерьевна, воспитатель д/с № 57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137" y="126876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«Вот стоит на улице в длинном сапоге, чудище трехглазое на одной ноге. Запылал у чудища изумрудный глаз – значит можно улицу перейти сейчас»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2403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85" y="1052736"/>
            <a:ext cx="9188941" cy="51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61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ЗЕБРА – пешеходный переход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27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260648"/>
            <a:ext cx="885274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Полосатая лошадка,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Её „зеброю” зовут.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Но не та, что в зоопарке,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 ней люди все идут.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112" y="233431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Знак повесили с рассветом,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Чтобы каждый знал об этом: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Здесь ремонт идёт дороги –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Берегите свои ноги!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7599" r="57321" b="31198"/>
          <a:stretch/>
        </p:blipFill>
        <p:spPr bwMode="auto">
          <a:xfrm>
            <a:off x="5772902" y="2334313"/>
            <a:ext cx="1752671" cy="158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 r="56448" b="13779"/>
          <a:stretch/>
        </p:blipFill>
        <p:spPr bwMode="auto">
          <a:xfrm>
            <a:off x="5754646" y="260648"/>
            <a:ext cx="1740310" cy="17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29309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Белый треугольник, красная кайма. Чудный паровозик С дымом у окна. Этим паровозиком правит дед-чудак. Кто из вас подскажет, Что это за знак?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1914725" cy="16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41044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Физкультминутка «Светофор</a:t>
            </a:r>
            <a:r>
              <a:rPr lang="ru-RU" sz="3600" dirty="0" smtClean="0"/>
              <a:t>»</a:t>
            </a:r>
          </a:p>
          <a:p>
            <a:pPr algn="ctr"/>
            <a:endParaRPr lang="ru-RU" sz="3600" dirty="0"/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Красный свет нам говорит: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Стой! Опасно! Путь закрыт!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Желтый свет-предупрежденье: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Жди сигнала для движенья.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Зеленый свет открыл дорогу: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Переходить ребята могут!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26395" r="13825" b="17709"/>
          <a:stretch/>
        </p:blipFill>
        <p:spPr bwMode="auto">
          <a:xfrm>
            <a:off x="4427984" y="2087476"/>
            <a:ext cx="4460997" cy="261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На красный свет дети стоят на </a:t>
            </a:r>
            <a:r>
              <a:rPr lang="ru-RU" dirty="0" smtClean="0">
                <a:solidFill>
                  <a:srgbClr val="0070C0"/>
                </a:solidFill>
              </a:rPr>
              <a:t>месте, на </a:t>
            </a:r>
            <a:r>
              <a:rPr lang="ru-RU" dirty="0">
                <a:solidFill>
                  <a:srgbClr val="0070C0"/>
                </a:solidFill>
              </a:rPr>
              <a:t>желтый - хлопают в ладоши,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а на зеленый –шагают  на месте</a:t>
            </a:r>
          </a:p>
        </p:txBody>
      </p:sp>
    </p:spTree>
    <p:extLst>
      <p:ext uri="{BB962C8B-B14F-4D97-AF65-F5344CB8AC3E}">
        <p14:creationId xmlns:p14="http://schemas.microsoft.com/office/powerpoint/2010/main" val="9431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</TotalTime>
  <Words>178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6</cp:revision>
  <dcterms:created xsi:type="dcterms:W3CDTF">2021-04-28T10:57:26Z</dcterms:created>
  <dcterms:modified xsi:type="dcterms:W3CDTF">2021-05-12T09:45:48Z</dcterms:modified>
</cp:coreProperties>
</file>