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3.png"/><Relationship Id="rId4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6992" y="1556792"/>
            <a:ext cx="5542384" cy="233169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Игра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– задание</a:t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«Дорожная азбука»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4936" cy="36004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униципальное дошкольное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общеразвивающего  вида № 57 </a:t>
            </a:r>
          </a:p>
          <a:p>
            <a:pPr lvl="0" algn="l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Картинки по запросу картинки по пд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169345" cy="22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591808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Карабышева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Вицентьевна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63797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2019г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5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49" y="188640"/>
            <a:ext cx="8229600" cy="5318051"/>
          </a:xfrm>
        </p:spPr>
        <p:txBody>
          <a:bodyPr/>
          <a:lstStyle/>
          <a:p>
            <a:pPr lvl="0" algn="ctr">
              <a:buNone/>
            </a:pPr>
            <a:r>
              <a:rPr lang="ru-RU" sz="2800" u="sng" dirty="0">
                <a:solidFill>
                  <a:srgbClr val="002060"/>
                </a:solidFill>
                <a:latin typeface="Comic Sans MS" pitchFamily="66" charset="0"/>
              </a:rPr>
              <a:t>Правило игры: </a:t>
            </a:r>
            <a:endParaRPr lang="ru-RU" sz="2800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sz="2800" u="sng" dirty="0" smtClean="0">
                <a:solidFill>
                  <a:srgbClr val="002060"/>
                </a:solidFill>
                <a:latin typeface="Comic Sans MS" pitchFamily="66" charset="0"/>
              </a:rPr>
              <a:t>1 вариант:</a:t>
            </a:r>
            <a:endParaRPr lang="ru-RU" sz="2800" u="sng" dirty="0">
              <a:solidFill>
                <a:srgbClr val="00206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пред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вами картинки с изображением транспорта, внимательно посмотрите, подумайте и</a:t>
            </a: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определите к какому виду транспорта они относятся, для проверки щёлкните мышкой на картинку. </a:t>
            </a:r>
            <a:endParaRPr lang="ru-RU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sz="2800" u="sng" dirty="0" smtClean="0">
                <a:solidFill>
                  <a:srgbClr val="002060"/>
                </a:solidFill>
                <a:latin typeface="Comic Sans MS" pitchFamily="66" charset="0"/>
              </a:rPr>
              <a:t>2 вариант: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путём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приёма перетаскивания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мышкой, определите вид транспорта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/>
              <a:t>                                 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219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малыш.садикасб.рф/wp-content/uploads/2015/04/1398107643_bike12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2793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s1100.pbsrc.com/albums/g409/agungwisudhatama/1001tawa/F16.gif~c2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8981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devo4ka-diano4ka.narod.ru/804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27935"/>
            <a:ext cx="12763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8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kidsmi.ru/wp-content/uploads/2013/03/75023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697"/>
            <a:ext cx="2848400" cy="2136300"/>
          </a:xfrm>
          <a:prstGeom prst="rect">
            <a:avLst/>
          </a:prstGeom>
          <a:noFill/>
        </p:spPr>
      </p:pic>
      <p:pic>
        <p:nvPicPr>
          <p:cNvPr id="5" name="Picture 10" descr="http://i.ucrazy.ru/files/i/2012.3.19/thumbs/1332168686_newmixed200fullhdwallpapers-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285697"/>
            <a:ext cx="2701817" cy="2136299"/>
          </a:xfrm>
          <a:prstGeom prst="rect">
            <a:avLst/>
          </a:prstGeom>
          <a:noFill/>
        </p:spPr>
      </p:pic>
      <p:pic>
        <p:nvPicPr>
          <p:cNvPr id="6" name="Picture 12" descr="http://mtdata.ru/u9/photo03A3/20930006609-0/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t="48681"/>
          <a:stretch>
            <a:fillRect/>
          </a:stretch>
        </p:blipFill>
        <p:spPr bwMode="auto">
          <a:xfrm>
            <a:off x="6156176" y="285697"/>
            <a:ext cx="2808312" cy="2136299"/>
          </a:xfrm>
          <a:prstGeom prst="rect">
            <a:avLst/>
          </a:prstGeom>
          <a:noFill/>
        </p:spPr>
      </p:pic>
      <p:pic>
        <p:nvPicPr>
          <p:cNvPr id="7" name="Picture 2" descr="http://minsknews.by/wp-content/uploads/2012/8/7/bc4ca87bb5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299" y="4005064"/>
            <a:ext cx="2756189" cy="2067142"/>
          </a:xfrm>
          <a:prstGeom prst="rect">
            <a:avLst/>
          </a:prstGeom>
          <a:noFill/>
        </p:spPr>
      </p:pic>
      <p:pic>
        <p:nvPicPr>
          <p:cNvPr id="8" name="Picture 6" descr="http://www.pro-otdyh.com.ua/upload/2013-02/08975070013597970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824" y="4005064"/>
            <a:ext cx="2772820" cy="2112514"/>
          </a:xfrm>
          <a:prstGeom prst="rect">
            <a:avLst/>
          </a:prstGeom>
          <a:noFill/>
        </p:spPr>
      </p:pic>
      <p:pic>
        <p:nvPicPr>
          <p:cNvPr id="9" name="Picture 4" descr="http://www.ocenka-31.com/attachments/Image/98a70975c785_1.jpg?template=gener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7673" y="4036688"/>
            <a:ext cx="2928179" cy="209900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5113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s52.radikal.ru/i135/1402/13/df485638a8a4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17811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062.radikal.ru/1403/a2/6f9fc45a43be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45030">
            <a:off x="7119654" y="1244299"/>
            <a:ext cx="1312540" cy="7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7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107" y="3831487"/>
            <a:ext cx="2885126" cy="24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684" y="468299"/>
            <a:ext cx="2700326" cy="210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10"/>
          <a:stretch/>
        </p:blipFill>
        <p:spPr bwMode="auto">
          <a:xfrm>
            <a:off x="6228184" y="452572"/>
            <a:ext cx="2678883" cy="21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054" y="3652787"/>
            <a:ext cx="2350392" cy="299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2935"/>
            <a:ext cx="3159832" cy="210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16956"/>
            <a:ext cx="25844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89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00000"/>
                </a:solidFill>
                <a:latin typeface="Comic Sans MS" pitchFamily="66" charset="0"/>
              </a:rPr>
              <a:t>Игра – задание</a:t>
            </a:r>
            <a:br>
              <a:rPr lang="ru-RU" sz="40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rgbClr val="C00000"/>
                </a:solidFill>
                <a:latin typeface="Comic Sans MS" pitchFamily="66" charset="0"/>
              </a:rPr>
              <a:t>«Что нарушают дети?»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sz="2600" u="sng" dirty="0" smtClean="0">
                <a:solidFill>
                  <a:srgbClr val="002060"/>
                </a:solidFill>
                <a:latin typeface="Comic Sans MS" pitchFamily="66" charset="0"/>
              </a:rPr>
              <a:t>3 вариант: </a:t>
            </a:r>
          </a:p>
          <a:p>
            <a:pPr lvl="0">
              <a:buNone/>
            </a:pPr>
            <a:r>
              <a:rPr lang="ru-RU" sz="2600" dirty="0" smtClean="0">
                <a:solidFill>
                  <a:srgbClr val="002060"/>
                </a:solidFill>
                <a:latin typeface="Comic Sans MS" pitchFamily="66" charset="0"/>
              </a:rPr>
              <a:t>перед </a:t>
            </a:r>
            <a:r>
              <a:rPr lang="ru-RU" sz="2600" dirty="0">
                <a:solidFill>
                  <a:srgbClr val="002060"/>
                </a:solidFill>
                <a:latin typeface="Comic Sans MS" pitchFamily="66" charset="0"/>
              </a:rPr>
              <a:t>вами карточки с различными ситуациями на дороге, вы должны найти случаи нарушения, объяснить, что нарушают дети, и что может с ними произойти в этом случае. Если ответ правильный картинка исчезнет </a:t>
            </a:r>
            <a:r>
              <a:rPr lang="en-US" sz="2600" dirty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ru-RU" sz="2600" dirty="0">
                <a:solidFill>
                  <a:srgbClr val="002060"/>
                </a:solidFill>
                <a:latin typeface="Comic Sans MS" pitchFamily="66" charset="0"/>
              </a:rPr>
              <a:t>щёлкнуть мышкой на картинку).</a:t>
            </a:r>
          </a:p>
        </p:txBody>
      </p:sp>
      <p:pic>
        <p:nvPicPr>
          <p:cNvPr id="3074" name="Picture 2" descr="http://20.remcool.z8.ru/images/viki/avto/pract/image0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50457"/>
            <a:ext cx="2407543" cy="24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47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картинки по пд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60" y="3286055"/>
            <a:ext cx="3538618" cy="2806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stergid.ru/image/upload/2011-08/330026694634_1307198404_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3065229"/>
            <a:ext cx="3456384" cy="3220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http://img1.picmix.com/output/stamp/normal/8/7/5/0/30578_a474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982" y="4311684"/>
            <a:ext cx="1128516" cy="95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артинки по пд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60" y="188640"/>
            <a:ext cx="3590990" cy="2531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picturesanimations.com/h/holliday/vak1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7565" y="2060848"/>
            <a:ext cx="870770" cy="8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012926" cy="260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3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9003"/>
            <a:ext cx="3754025" cy="278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36" y="3433649"/>
            <a:ext cx="3854633" cy="28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Правила дорожного движения детям - переход по зебр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3429000"/>
            <a:ext cx="3767053" cy="28068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2" t="6206" r="4665" b="3123"/>
          <a:stretch/>
        </p:blipFill>
        <p:spPr bwMode="auto">
          <a:xfrm>
            <a:off x="290429" y="260648"/>
            <a:ext cx="4132441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92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¸ Ñ Ð°Ð½Ð¸Ð¼Ð°ÑÐ¸ÐµÐ¹ ÑÐ°Ð»ÑÑ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838" y="26497"/>
            <a:ext cx="5499679" cy="57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ÐÐ°ÑÑÐ¸Ð½ÐºÐ¸ Ð¿Ð¾ Ð·Ð°Ð¿ÑÐ¾ÑÑ ÐºÐ°ÑÑÐ¸Ð½ÐºÐ¸ Ñ Ð°Ð½Ð¸Ð¼Ð°ÑÐ¸ÐµÐ¹ ÑÐ°Ð»ÑÑ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44824"/>
            <a:ext cx="466006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7584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00B05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114</Words>
  <Application>Microsoft Office PowerPoint</Application>
  <PresentationFormat>Экран (4:3)</PresentationFormat>
  <Paragraphs>14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Игра – задание «Дорожная азбука»</vt:lpstr>
      <vt:lpstr>Слайд 2</vt:lpstr>
      <vt:lpstr>Слайд 3</vt:lpstr>
      <vt:lpstr>Слайд 4</vt:lpstr>
      <vt:lpstr>Игра – задание «Что нарушают дети?»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задание по ПДД в старшей группе</dc:title>
  <dc:creator>Пользователь</dc:creator>
  <cp:lastModifiedBy>Рая</cp:lastModifiedBy>
  <cp:revision>35</cp:revision>
  <dcterms:created xsi:type="dcterms:W3CDTF">2016-04-04T16:17:50Z</dcterms:created>
  <dcterms:modified xsi:type="dcterms:W3CDTF">2020-10-21T05:53:13Z</dcterms:modified>
</cp:coreProperties>
</file>