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56" r:id="rId19"/>
    <p:sldId id="257" r:id="rId20"/>
    <p:sldId id="25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836712"/>
            <a:ext cx="6777318" cy="1731982"/>
          </a:xfrm>
        </p:spPr>
        <p:txBody>
          <a:bodyPr/>
          <a:lstStyle/>
          <a:p>
            <a:r>
              <a:rPr lang="ru-RU" dirty="0" smtClean="0"/>
              <a:t>Животные жарких стран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© Аксенова Ольга Викторовна, воспитатель</a:t>
            </a:r>
            <a:br>
              <a:rPr lang="ru-RU" dirty="0"/>
            </a:br>
            <a:r>
              <a:rPr lang="ru-RU" dirty="0"/>
              <a:t>© Лебедева Нина Николаевна, воспитатель</a:t>
            </a:r>
            <a:br>
              <a:rPr lang="ru-RU" dirty="0"/>
            </a:br>
            <a:endParaRPr lang="ru-RU" dirty="0"/>
          </a:p>
          <a:p>
            <a:r>
              <a:rPr lang="ru-RU" dirty="0"/>
              <a:t> </a:t>
            </a:r>
            <a:r>
              <a:rPr lang="ru-RU" b="1" i="1" dirty="0"/>
              <a:t>©МДОУ Детский сад  57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387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Физкультминутка «Про зверей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012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Игра &quot;Угадай, к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13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813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Чья грива у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705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Чья шея у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7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426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Чей хвост у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7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532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Чей горб у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" y="-2309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421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Чей хобот у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003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Загадка о животных жарких стр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429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идактическая игра &quot;У кого к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474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идактическая игра &quot;У кого к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23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799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Цели: расширять представления детей о животных жарких стран; упражня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4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984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идактическая игра &quot;У кого к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460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Назови животных, которые живут в жарких стран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52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804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Назови животных, которые живут в жарких стран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321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013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Дидактическая игра &quot;Один-мног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697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Дидактическая игра &quot;Один-мног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432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Дидактическая игра &quot;Один-мног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9" y="3149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998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Дидактическая игра «Отгадай-ка » (с мячом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729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Физминут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" y="3006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2566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</TotalTime>
  <Words>9</Words>
  <Application>Microsoft Office PowerPoint</Application>
  <PresentationFormat>Экран (4:3)</PresentationFormat>
  <Paragraphs>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Твердый переплет</vt:lpstr>
      <vt:lpstr>Животные жарких стран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жарких стран</dc:title>
  <cp:lastModifiedBy>Полина</cp:lastModifiedBy>
  <cp:revision>3</cp:revision>
  <dcterms:modified xsi:type="dcterms:W3CDTF">2018-04-23T04:49:25Z</dcterms:modified>
</cp:coreProperties>
</file>