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ПОИГРАЕМ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Давайте поиграем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ÐÐ Ð¢ÐÐÐÐ ÐÐÐÐÐ¨ÐÐÐ¥ ÐÐÐÐ¾ÑÐ½ÑÑ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3000356" cy="3000356"/>
          </a:xfrm>
          <a:prstGeom prst="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2256384" cy="2428891"/>
          </a:xfrm>
          <a:prstGeom prst="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85860"/>
            <a:ext cx="2955089" cy="2643206"/>
          </a:xfrm>
          <a:prstGeom prst="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3352800" cy="3019425"/>
          </a:xfrm>
          <a:prstGeom prst="rect">
            <a:avLst/>
          </a:prstGeom>
          <a:noFill/>
        </p:spPr>
      </p:pic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76182" cy="135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Мамы и дети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¾Ð·Ð° Ñ ÐºÐ¾Ð·Ð»ÑÑÐ°Ð¼Ð¸ Ð¾Ð²ÑÐ° Ñ ÑÐ³Ð½ÑÑÐ°Ð¼Ð¸ ÐºÑÐ¾Ð»Ð¸Ðº Ñ ÐºÑÐ¾Ð»ÑÑÐ°ÑÐ°Ð¼Ð¸"/>
          <p:cNvPicPr>
            <a:picLocks noChangeAspect="1" noChangeArrowheads="1"/>
          </p:cNvPicPr>
          <p:nvPr/>
        </p:nvPicPr>
        <p:blipFill>
          <a:blip r:embed="rId2"/>
          <a:srcRect l="4412" t="11765" r="13970" b="20588"/>
          <a:stretch>
            <a:fillRect/>
          </a:stretch>
        </p:blipFill>
        <p:spPr bwMode="auto">
          <a:xfrm>
            <a:off x="5286380" y="1071546"/>
            <a:ext cx="2643206" cy="1643074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285749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Мама - крольчиха, ребёнок –крольчонок</a:t>
            </a:r>
          </a:p>
          <a:p>
            <a:endParaRPr lang="ru-RU" sz="1400" dirty="0"/>
          </a:p>
        </p:txBody>
      </p:sp>
      <p:pic>
        <p:nvPicPr>
          <p:cNvPr id="3" name="Picture 2" descr="ÐÐ°ÑÑÐ¸Ð½ÐºÐ¸ Ð¿Ð¾ Ð·Ð°Ð¿ÑÐ¾ÑÑ ÐºÐ¾Ð·Ð° Ñ ÐºÐ¾Ð·Ð»ÑÑÐ°Ð¼Ð¸ Ð¾Ð²ÑÐ° Ñ ÑÐ³Ð½ÑÑÐ°Ð¼Ð¸ ÐºÑÐ¾Ð»Ð¸Ðº Ñ ÐºÑÐ¾Ð»ÑÑÐ°ÑÐ°Ð¼Ð¸"/>
          <p:cNvPicPr>
            <a:picLocks noChangeAspect="1" noChangeArrowheads="1"/>
          </p:cNvPicPr>
          <p:nvPr/>
        </p:nvPicPr>
        <p:blipFill>
          <a:blip r:embed="rId3"/>
          <a:srcRect l="4884" t="16281" r="7199"/>
          <a:stretch>
            <a:fillRect/>
          </a:stretch>
        </p:blipFill>
        <p:spPr bwMode="auto">
          <a:xfrm>
            <a:off x="928662" y="1142984"/>
            <a:ext cx="3100817" cy="2214578"/>
          </a:xfrm>
          <a:prstGeom prst="roundRect">
            <a:avLst/>
          </a:prstGeom>
          <a:noFill/>
        </p:spPr>
      </p:pic>
      <p:pic>
        <p:nvPicPr>
          <p:cNvPr id="5" name="Picture 2" descr="ÐÐ°ÑÑÐ¸Ð½ÐºÐ¸ Ð¿Ð¾ Ð·Ð°Ð¿ÑÐ¾ÑÑ ÐºÐ¾Ð·Ð° Ñ ÐºÐ¾Ð·Ð»ÑÐ½ÐºÐ¾Ð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357562"/>
            <a:ext cx="3067140" cy="2515054"/>
          </a:xfrm>
          <a:prstGeom prst="roundRect">
            <a:avLst/>
          </a:prstGeom>
          <a:noFill/>
        </p:spPr>
      </p:pic>
      <p:pic>
        <p:nvPicPr>
          <p:cNvPr id="2050" name="Picture 2" descr="ÐÐ°ÑÑÐ¸Ð½ÐºÐ¸ Ð¿Ð¾ Ð·Ð°Ð¿ÑÐ¾ÑÑ ÐºÐ°ÑÑÐ¸Ð½ÐºÐ¸ Ñ Ð´Ð¾Ð¼Ð°ÑÐ½Ð¸Ð¼Ð¸ Ð¶Ð¸Ð²Ð¾ÑÐ½ÑÐ¼Ð¸ Ð¸ Ð¸Ñ Ð´ÐµÑÑÐ½ÑÑÐ°Ð¼Ð¸"/>
          <p:cNvPicPr>
            <a:picLocks noChangeAspect="1" noChangeArrowheads="1"/>
          </p:cNvPicPr>
          <p:nvPr/>
        </p:nvPicPr>
        <p:blipFill>
          <a:blip r:embed="rId5"/>
          <a:srcRect l="6897" r="5172"/>
          <a:stretch>
            <a:fillRect/>
          </a:stretch>
        </p:blipFill>
        <p:spPr bwMode="auto">
          <a:xfrm>
            <a:off x="714348" y="4357694"/>
            <a:ext cx="3643338" cy="2071702"/>
          </a:xfrm>
          <a:prstGeom prst="round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43570" y="6000768"/>
            <a:ext cx="335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Мама – коза, ребёнок - козлёнок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78619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Мама – овца, ребёнок - ягнёнок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3280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ÑÑÐ¸Ð½ÐºÐ° ÐºÐ¾ÑÐ¾Ð²Ð°"/>
          <p:cNvPicPr>
            <a:picLocks noChangeAspect="1" noChangeArrowheads="1"/>
          </p:cNvPicPr>
          <p:nvPr/>
        </p:nvPicPr>
        <p:blipFill>
          <a:blip r:embed="rId2"/>
          <a:srcRect l="7403" t="5405" r="10989" b="-2557"/>
          <a:stretch>
            <a:fillRect/>
          </a:stretch>
        </p:blipFill>
        <p:spPr bwMode="auto">
          <a:xfrm>
            <a:off x="357158" y="285728"/>
            <a:ext cx="4071966" cy="2714644"/>
          </a:xfrm>
          <a:prstGeom prst="roundRect">
            <a:avLst/>
          </a:prstGeom>
          <a:noFill/>
        </p:spPr>
      </p:pic>
      <p:pic>
        <p:nvPicPr>
          <p:cNvPr id="3" name="Picture 2" descr="ÐÐ°ÑÑÐ¸Ð½ÐºÐ¸ Ð¿Ð¾ Ð·Ð°Ð¿ÑÐ¾ÑÑ ÐºÐ°ÑÑÐ¸Ð½ÐºÐ¸ Ñ Ð´Ð¾Ð¼Ð°ÑÐ½Ð¸Ð¼Ð¸ Ð¶Ð¸Ð²Ð¾ÑÐ½ÑÐ¼Ð¸ Ð¸ Ð¸Ñ Ð´ÐµÑÑÐ½ÑÑÐ°Ð¼Ð¸"/>
          <p:cNvPicPr>
            <a:picLocks noChangeAspect="1" noChangeArrowheads="1"/>
          </p:cNvPicPr>
          <p:nvPr/>
        </p:nvPicPr>
        <p:blipFill>
          <a:blip r:embed="rId3"/>
          <a:srcRect l="10202" t="12821" r="27297" b="12821"/>
          <a:stretch>
            <a:fillRect/>
          </a:stretch>
        </p:blipFill>
        <p:spPr bwMode="auto">
          <a:xfrm>
            <a:off x="5000628" y="357166"/>
            <a:ext cx="3714776" cy="2486000"/>
          </a:xfrm>
          <a:prstGeom prst="roundRect">
            <a:avLst/>
          </a:prstGeom>
          <a:noFill/>
        </p:spPr>
      </p:pic>
      <p:pic>
        <p:nvPicPr>
          <p:cNvPr id="4" name="Picture 2" descr="ÐÐ°ÑÑÐ¸Ð½ÐºÐ¸ Ð¿Ð¾ Ð·Ð°Ð¿ÑÐ¾ÑÑ Ð¿Ð¾ÑÐ¾ÑÑÐ½Ð¾Ðº Ñ Ð¿Ð¾ÑÐ¾ÑÑÑÐ°Ð¼Ð¸"/>
          <p:cNvPicPr>
            <a:picLocks noChangeAspect="1" noChangeArrowheads="1"/>
          </p:cNvPicPr>
          <p:nvPr/>
        </p:nvPicPr>
        <p:blipFill>
          <a:blip r:embed="rId4"/>
          <a:srcRect l="13418" t="5882" r="4584"/>
          <a:stretch>
            <a:fillRect/>
          </a:stretch>
        </p:blipFill>
        <p:spPr bwMode="auto">
          <a:xfrm>
            <a:off x="2428860" y="3643314"/>
            <a:ext cx="3929090" cy="2286016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92893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Мама – корова, ребёнок - телёнок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071811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</a:rPr>
              <a:t>Мама – лошадь, ребёнок - жеребёнок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072206"/>
            <a:ext cx="3768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Мама – свинья, ребёнок - поросёнок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5591" y="5214950"/>
            <a:ext cx="1088409" cy="137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14290"/>
            <a:ext cx="3357546" cy="3357546"/>
          </a:xfrm>
          <a:prstGeom prst="roundRect">
            <a:avLst/>
          </a:prstGeom>
          <a:noFill/>
        </p:spPr>
      </p:pic>
      <p:sp>
        <p:nvSpPr>
          <p:cNvPr id="2" name="AutoShape 2" descr="ÐÐ°ÑÑÐ¸Ð½ÐºÐ¸ Ð¿Ð¾ Ð·Ð°Ð¿ÑÐ¾ÑÑ ÑÑÐºÐ¸ Ñ ÑÑÑÑÐ°Ð¼Ð¸ ÐºÑÑÐ¸ÑÐ° Ñ ÑÑÐ¿Ð»ÑÑÐ°Ð¼Ð¸ Ð¸Ð½Ð´ÑÑÐºÐ° Ñ Ð¸Ð½Ð´ÑÑÐ¾Ð½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ÑÐºÐ¸ Ñ ÑÑÑÑÐ°Ð¼Ð¸ ÐºÑÑÐ¸ÑÐ° Ñ ÑÑÐ¿Ð»ÑÑÐ°Ð¼Ð¸ Ð¸Ð½Ð´ÑÑÐºÐ° Ñ Ð¸Ð½Ð´ÑÑÐ¾Ð½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ÐÐ°ÑÑÐ¸Ð½ÐºÐ¸ Ð¿Ð¾ Ð·Ð°Ð¿ÑÐ¾ÑÑ ÑÑÐºÐ¸ Ñ ÑÑÑÑÐ°Ð¼Ð¸ ÐºÑÑÐ¸ÑÐ° Ñ ÑÑÐ¿Ð»ÑÑÐ°Ð¼Ð¸ Ð¸Ð½Ð´ÑÑÐºÐ° Ñ Ð¸Ð½Ð´ÑÑÐ¾Ð½ÐºÐ¾Ð¼"/>
          <p:cNvPicPr>
            <a:picLocks noChangeAspect="1" noChangeArrowheads="1"/>
          </p:cNvPicPr>
          <p:nvPr/>
        </p:nvPicPr>
        <p:blipFill>
          <a:blip r:embed="rId3"/>
          <a:srcRect t="13393" r="6756"/>
          <a:stretch>
            <a:fillRect/>
          </a:stretch>
        </p:blipFill>
        <p:spPr bwMode="auto">
          <a:xfrm>
            <a:off x="1500166" y="500042"/>
            <a:ext cx="3286148" cy="2309810"/>
          </a:xfrm>
          <a:prstGeom prst="round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15415" t="12282" r="7519" b="20050"/>
          <a:stretch>
            <a:fillRect/>
          </a:stretch>
        </p:blipFill>
        <p:spPr bwMode="auto">
          <a:xfrm>
            <a:off x="357158" y="3571876"/>
            <a:ext cx="3579838" cy="2357454"/>
          </a:xfrm>
          <a:prstGeom prst="round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 l="2966" t="10906"/>
          <a:stretch>
            <a:fillRect/>
          </a:stretch>
        </p:blipFill>
        <p:spPr bwMode="auto">
          <a:xfrm>
            <a:off x="5143504" y="4071942"/>
            <a:ext cx="3357586" cy="2087936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278605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FF0000"/>
                </a:solidFill>
              </a:rPr>
              <a:t>У гусыни -гусята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3643314"/>
            <a:ext cx="2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курицы - цыплята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6000768"/>
            <a:ext cx="342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индюшки - индюшата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65008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6143644"/>
            <a:ext cx="157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утки - утята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0"/>
            <a:ext cx="1088441" cy="13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"/>
            <a:ext cx="8358246" cy="100010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 каких сказках есть домашние животные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5980" t="5263" r="2322" b="7895"/>
          <a:stretch>
            <a:fillRect/>
          </a:stretch>
        </p:blipFill>
        <p:spPr bwMode="auto">
          <a:xfrm>
            <a:off x="785786" y="1357298"/>
            <a:ext cx="3286148" cy="2357454"/>
          </a:xfrm>
          <a:prstGeom prst="roundRect">
            <a:avLst/>
          </a:prstGeom>
          <a:noFill/>
        </p:spPr>
      </p:pic>
      <p:pic>
        <p:nvPicPr>
          <p:cNvPr id="3" name="Picture 2" descr="ÐÐ°ÑÑÐ¸Ð½ÐºÐ¸ Ð¿Ð¾ Ð·Ð°Ð¿ÑÐ¾ÑÑ ÑÑÑÑÐºÐ¸Ðµ Ð½Ð°ÑÐ¾Ð´Ð½ÑÐµ ÑÐºÐ°Ð·ÐºÐ¸ Ñ Ð´Ð¾Ð¼Ð°ÑÐ½Ð¸Ð¼Ð¸ Ð¶Ð¸Ð²Ð¾ÑÐ½ÑÐ¼Ð¸"/>
          <p:cNvPicPr>
            <a:picLocks noChangeAspect="1" noChangeArrowheads="1"/>
          </p:cNvPicPr>
          <p:nvPr/>
        </p:nvPicPr>
        <p:blipFill>
          <a:blip r:embed="rId3"/>
          <a:srcRect l="4511" t="7316" b="7335"/>
          <a:stretch>
            <a:fillRect/>
          </a:stretch>
        </p:blipFill>
        <p:spPr bwMode="auto">
          <a:xfrm>
            <a:off x="5429256" y="1285860"/>
            <a:ext cx="2952744" cy="2441267"/>
          </a:xfrm>
          <a:prstGeom prst="roundRect">
            <a:avLst/>
          </a:prstGeom>
          <a:noFill/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4082" t="21770" r="16327" b="7482"/>
          <a:stretch>
            <a:fillRect/>
          </a:stretch>
        </p:blipFill>
        <p:spPr bwMode="auto">
          <a:xfrm>
            <a:off x="2428861" y="4333882"/>
            <a:ext cx="3250428" cy="2166952"/>
          </a:xfrm>
          <a:prstGeom prst="roundRect">
            <a:avLst/>
          </a:prstGeom>
          <a:noFill/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838" y="5500678"/>
            <a:ext cx="1076162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3786190"/>
            <a:ext cx="97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«Репка»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857628"/>
            <a:ext cx="185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«Три поросёнка»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28661" y="6143644"/>
            <a:ext cx="13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«Теремок»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ÑÑÑÐºÐ¸Ðµ Ð½Ð°ÑÐ¾Ð´Ð½ÑÐµ ÑÐºÐ°Ð·ÐºÐ¸ Ñ Ð´Ð¾Ð¼Ð°ÑÐ½Ð¸Ð¼Ð¸ Ð¶Ð¸Ð²Ð¾ÑÐ½Ñ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333773" cy="2500330"/>
          </a:xfrm>
          <a:prstGeom prst="roundRect">
            <a:avLst/>
          </a:prstGeom>
          <a:noFill/>
        </p:spPr>
      </p:pic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526" y="642918"/>
            <a:ext cx="3587430" cy="2500330"/>
          </a:xfrm>
          <a:prstGeom prst="roundRect">
            <a:avLst/>
          </a:prstGeom>
          <a:noFill/>
        </p:spPr>
      </p:pic>
      <p:pic>
        <p:nvPicPr>
          <p:cNvPr id="3" name="Picture 2" descr="ÐÐ°ÑÑÐ¸Ð½ÐºÐ¸ Ð¿Ð¾ Ð·Ð°Ð¿ÑÐ¾ÑÑ ÑÑÑÑÐºÐ¸Ðµ Ð½Ð°ÑÐ¾Ð´Ð½ÑÐµ ÑÐºÐ°Ð·ÐºÐ¸ Ñ Ð´Ð¾Ð¼Ð°ÑÐ½Ð¸Ð¼Ð¸ Ð¶Ð¸Ð²Ð¾ÑÐ½ÑÐ¼Ð¸"/>
          <p:cNvPicPr>
            <a:picLocks noChangeAspect="1" noChangeArrowheads="1"/>
          </p:cNvPicPr>
          <p:nvPr/>
        </p:nvPicPr>
        <p:blipFill>
          <a:blip r:embed="rId4"/>
          <a:srcRect l="4559" t="6114" r="4255"/>
          <a:stretch>
            <a:fillRect/>
          </a:stretch>
        </p:blipFill>
        <p:spPr bwMode="auto">
          <a:xfrm>
            <a:off x="2714612" y="3214686"/>
            <a:ext cx="2857520" cy="3290886"/>
          </a:xfrm>
          <a:prstGeom prst="round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4478" y="5572116"/>
            <a:ext cx="1019522" cy="12858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071810"/>
            <a:ext cx="178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«Гуси – лебеди»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3143248"/>
            <a:ext cx="254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«Сестрица </a:t>
            </a:r>
            <a:r>
              <a:rPr lang="ru-RU" dirty="0" err="1" smtClean="0">
                <a:solidFill>
                  <a:srgbClr val="FF0000"/>
                </a:solidFill>
              </a:rPr>
              <a:t>Алёнушка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Братец Иванушка»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072206"/>
            <a:ext cx="17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«Курочка Ряба»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ÑÑÑÐºÐ¸Ðµ Ð½Ð°ÑÐ¾Ð´Ð½ÑÐµ ÑÐºÐ°Ð·ÐºÐ¸ Ñ Ð´Ð¾Ð¼Ð°ÑÐ½Ð¸Ð¼Ð¸ Ð¶Ð¸Ð²Ð¾ÑÐ½ÑÐ¼Ð¸"/>
          <p:cNvPicPr>
            <a:picLocks noChangeAspect="1" noChangeArrowheads="1"/>
          </p:cNvPicPr>
          <p:nvPr/>
        </p:nvPicPr>
        <p:blipFill>
          <a:blip r:embed="rId2"/>
          <a:srcRect l="16933" t="24561" r="21305" b="17544"/>
          <a:stretch>
            <a:fillRect/>
          </a:stretch>
        </p:blipFill>
        <p:spPr bwMode="auto">
          <a:xfrm>
            <a:off x="285720" y="285728"/>
            <a:ext cx="3968056" cy="2786082"/>
          </a:xfrm>
          <a:prstGeom prst="roundRect">
            <a:avLst/>
          </a:prstGeom>
          <a:noFill/>
        </p:spPr>
      </p:pic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3954" t="8571" r="5097" b="5714"/>
          <a:stretch>
            <a:fillRect/>
          </a:stretch>
        </p:blipFill>
        <p:spPr bwMode="auto">
          <a:xfrm>
            <a:off x="4714875" y="291940"/>
            <a:ext cx="4152929" cy="2708432"/>
          </a:xfrm>
          <a:prstGeom prst="roundRect">
            <a:avLst/>
          </a:prstGeom>
          <a:noFill/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14686"/>
            <a:ext cx="3143252" cy="3426146"/>
          </a:xfrm>
          <a:prstGeom prst="round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4557" y="5357802"/>
            <a:ext cx="1189443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31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«Коза и семеро козлят»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000372"/>
            <a:ext cx="25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«Петушок и бобовое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Зёрнышко»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5715016"/>
            <a:ext cx="19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«Зимовье зверей»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810000" cy="2771776"/>
          </a:xfrm>
          <a:prstGeom prst="roundRect">
            <a:avLst/>
          </a:prstGeom>
          <a:noFill/>
        </p:spPr>
      </p:pic>
      <p:pic>
        <p:nvPicPr>
          <p:cNvPr id="2" name="Picture 2" descr="ÐÐ°ÑÑÐ¸Ð½ÐºÐ¸ Ð¿Ð¾ Ð·Ð°Ð¿ÑÐ¾ÑÑ ÑÑÑÑÐºÐ¸Ðµ Ð½Ð°ÑÐ¾Ð´Ð½ÑÐµ ÑÐºÐ°Ð·ÐºÐ¸ Ñ Ð´Ð¾Ð¼Ð°ÑÐ½Ð¸Ð¼Ð¸ Ð¶Ð¸Ð²Ð¾ÑÐ½ÑÐ¼Ð¸"/>
          <p:cNvPicPr>
            <a:picLocks noChangeAspect="1" noChangeArrowheads="1"/>
          </p:cNvPicPr>
          <p:nvPr/>
        </p:nvPicPr>
        <p:blipFill>
          <a:blip r:embed="rId3"/>
          <a:srcRect l="10638" t="26250" r="9574" b="30625"/>
          <a:stretch>
            <a:fillRect/>
          </a:stretch>
        </p:blipFill>
        <p:spPr bwMode="auto">
          <a:xfrm>
            <a:off x="4929190" y="357166"/>
            <a:ext cx="3727200" cy="2857520"/>
          </a:xfrm>
          <a:prstGeom prst="roundRect">
            <a:avLst/>
          </a:prstGeom>
          <a:noFill/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t="6678"/>
          <a:stretch>
            <a:fillRect/>
          </a:stretch>
        </p:blipFill>
        <p:spPr bwMode="auto">
          <a:xfrm>
            <a:off x="2928926" y="3504004"/>
            <a:ext cx="2928958" cy="3134256"/>
          </a:xfrm>
          <a:prstGeom prst="roundRect">
            <a:avLst/>
          </a:prstGeom>
          <a:noFill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7838" y="5500678"/>
            <a:ext cx="1076162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214686"/>
            <a:ext cx="210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«Кот, петух и лиса»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3143248"/>
            <a:ext cx="231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Заюшкина</a:t>
            </a:r>
            <a:r>
              <a:rPr lang="ru-RU" dirty="0" smtClean="0">
                <a:solidFill>
                  <a:srgbClr val="FF0000"/>
                </a:solidFill>
              </a:rPr>
              <a:t> избушка»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6072206"/>
            <a:ext cx="19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«Кот </a:t>
            </a:r>
            <a:r>
              <a:rPr lang="ru-RU" dirty="0" err="1" smtClean="0">
                <a:solidFill>
                  <a:srgbClr val="FF0000"/>
                </a:solidFill>
              </a:rPr>
              <a:t>Котофеевич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57174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071810" cy="3071810"/>
          </a:xfrm>
          <a:prstGeom prst="rect">
            <a:avLst/>
          </a:prstGeom>
          <a:noFill/>
        </p:spPr>
      </p:pic>
      <p:pic>
        <p:nvPicPr>
          <p:cNvPr id="4" name="Picture 10" descr="ÐÐ°ÑÑÐ¸Ð½ÐºÐ¸ Ð¿Ð¾ Ð·Ð°Ð¿ÑÐ¾ÑÑ ÐºÐ°ÑÑÐ¸Ð½ÐºÐ¸ Ð´Ð¾Ð¼Ð°ÑÐ½Ð¸Ñ Ð¶Ð¸Ð²Ð¾ÑÐ½ÑÑ Ð´Ð»Ñ Ð´ÐµÑÑÐºÐ¾Ð³Ð¾ ÑÐ°Ð´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377972"/>
            <a:ext cx="2928958" cy="3347382"/>
          </a:xfrm>
          <a:prstGeom prst="rect">
            <a:avLst/>
          </a:prstGeom>
          <a:noFill/>
        </p:spPr>
      </p:pic>
      <p:pic>
        <p:nvPicPr>
          <p:cNvPr id="5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329408" cy="3000396"/>
          </a:xfrm>
          <a:prstGeom prst="rect">
            <a:avLst/>
          </a:prstGeom>
          <a:noFill/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7884" y="1"/>
            <a:ext cx="4106576" cy="2643182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88441" cy="137280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134</Words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ДАВАЙТЕ ПОИГРАЕМ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58</cp:revision>
  <dcterms:created xsi:type="dcterms:W3CDTF">2018-12-23T08:07:41Z</dcterms:created>
  <dcterms:modified xsi:type="dcterms:W3CDTF">2019-01-11T17:30:42Z</dcterms:modified>
</cp:coreProperties>
</file>