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Детское исследование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 smtClean="0"/>
              <a:t>    «Живая вода для машин»</a:t>
            </a:r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Выполнили: Саша П., Никита К, Рома Б.</a:t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Горбачева Наталия Николаевна, воспитатель,</a:t>
            </a: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2847975" cy="175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2495550" cy="17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345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389120"/>
          </a:xfrm>
        </p:spPr>
        <p:txBody>
          <a:bodyPr/>
          <a:lstStyle/>
          <a:p>
            <a:pPr algn="just"/>
            <a:r>
              <a:rPr lang="ru-RU" dirty="0" smtClean="0"/>
              <a:t>Мы с мамой решили отправиться в магазин за покупками. Но наша машина не хотела двигаться. Мама с отчаянием произнесла: «Нет бензина».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Мне захотелось узнать, что такое бензин?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2979415" cy="297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163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2774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 smtClean="0"/>
              <a:t>Я предположил</a:t>
            </a:r>
            <a:r>
              <a:rPr lang="ru-RU" dirty="0" smtClean="0"/>
              <a:t>, что если бензин – жидкость, значит в бак можно налить воду. От папы я узнал, что на воде машина не поедет.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18" y="2420888"/>
            <a:ext cx="37433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6477"/>
            <a:ext cx="1512168" cy="72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130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Чтобы узнать</a:t>
            </a:r>
            <a:r>
              <a:rPr lang="ru-RU" dirty="0" smtClean="0"/>
              <a:t>, что из себя представляет бензин, мы с мамой прочитали в энциклопедии: бензин- это легко воспламеняющаяся горючая жидкость, один из продуктов </a:t>
            </a:r>
            <a:r>
              <a:rPr lang="ru-RU" dirty="0" err="1" smtClean="0"/>
              <a:t>нефтеперегонки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94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389120"/>
          </a:xfrm>
        </p:spPr>
        <p:txBody>
          <a:bodyPr/>
          <a:lstStyle/>
          <a:p>
            <a:r>
              <a:rPr lang="ru-RU" b="1" i="1" dirty="0" smtClean="0"/>
              <a:t>Чтобы убедиться</a:t>
            </a:r>
            <a:r>
              <a:rPr lang="ru-RU" dirty="0" smtClean="0"/>
              <a:t>, какими свойствами обладает бензин, мы с папой проделали опыты. </a:t>
            </a:r>
          </a:p>
          <a:p>
            <a:r>
              <a:rPr lang="ru-RU" dirty="0" smtClean="0"/>
              <a:t>Опыт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2400" dirty="0" smtClean="0"/>
              <a:t>: </a:t>
            </a:r>
            <a:r>
              <a:rPr lang="ru-RU" sz="2400" dirty="0"/>
              <a:t>п</a:t>
            </a:r>
            <a:r>
              <a:rPr lang="ru-RU" sz="2400" dirty="0" smtClean="0"/>
              <a:t>апа капнул капельку бензина в воду- бензин остался на верху.</a:t>
            </a:r>
          </a:p>
          <a:p>
            <a:r>
              <a:rPr lang="ru-RU" sz="2400" b="1" dirty="0" smtClean="0"/>
              <a:t>Мы сделали вывод</a:t>
            </a:r>
            <a:r>
              <a:rPr lang="ru-RU" sz="2400" dirty="0" smtClean="0"/>
              <a:t>: бензин легче воды. Теперь я понял, почему в лужах бензин плавает сверху.</a:t>
            </a:r>
            <a:endParaRPr lang="ru-RU" sz="2400" dirty="0"/>
          </a:p>
        </p:txBody>
      </p:sp>
      <p:pic>
        <p:nvPicPr>
          <p:cNvPr id="1026" name="Picture 2" descr="ÐÐ°ÑÑÐ¸Ð½ÐºÐ¸ Ð¿Ð¾ Ð·Ð°Ð¿ÑÐ¾ÑÑ Ð¾Ð¿ÑÑÑ Ñ Ð±ÐµÐ½Ð·Ð¸Ð½Ð¾Ð¼ Ð´Ð»Ñ Ð´ÐµÑÐµÐ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64875"/>
            <a:ext cx="4400434" cy="2932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792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r>
              <a:rPr lang="ru-RU" dirty="0" smtClean="0"/>
              <a:t>Опыт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2: папа капнул бензин на краску, краска растворилась.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 понял, чтобы удалить краску с одежды, надо капнуть бензином.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7625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741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389120"/>
          </a:xfrm>
        </p:spPr>
        <p:txBody>
          <a:bodyPr/>
          <a:lstStyle/>
          <a:p>
            <a:r>
              <a:rPr lang="ru-RU" dirty="0" smtClean="0"/>
              <a:t>Я убедился, что бензин легко воспламеняющаяся жидкость.</a:t>
            </a:r>
          </a:p>
          <a:p>
            <a:r>
              <a:rPr lang="ru-RU" dirty="0" smtClean="0"/>
              <a:t>Автомобили движутся благодаря энергии, которая образуется в процессе сгорания бензина. Вся химическая энергия превращается в свою очередь в кинетическую или двигательную.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138" y="3717032"/>
            <a:ext cx="3810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5214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215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Детское исследование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Детское исследование</dc:title>
  <cp:lastModifiedBy>детский сад</cp:lastModifiedBy>
  <cp:revision>8</cp:revision>
  <dcterms:modified xsi:type="dcterms:W3CDTF">2020-10-20T11:40:36Z</dcterms:modified>
</cp:coreProperties>
</file>