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Детское исследование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«Движущаяся машина из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301208"/>
            <a:ext cx="6400800" cy="1059904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Выполнили: Саша П., Никита К, Рома Б.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Горбачева Наталия Николаевна, воспитатель,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/>
          <a:lstStyle/>
          <a:p>
            <a:r>
              <a:rPr lang="ru-RU" dirty="0" smtClean="0"/>
              <a:t>Теперь я знаю, что: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280920" cy="352839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движущиеся машины собираются из конструктора </a:t>
            </a:r>
            <a:r>
              <a:rPr lang="en-US" dirty="0" smtClean="0">
                <a:solidFill>
                  <a:schemeClr val="tx1"/>
                </a:solidFill>
              </a:rPr>
              <a:t>Lego c</a:t>
            </a:r>
            <a:r>
              <a:rPr lang="ru-RU" dirty="0" smtClean="0">
                <a:solidFill>
                  <a:schemeClr val="tx1"/>
                </a:solidFill>
              </a:rPr>
              <a:t> моторами;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чтобы машина поехала, нужно присоединить ее к компьютеру;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с помощью программы на компьютере можно управлять машиной.</a:t>
            </a:r>
          </a:p>
        </p:txBody>
      </p:sp>
      <p:pic>
        <p:nvPicPr>
          <p:cNvPr id="23554" name="Picture 2" descr="https://i.ytimg.com/vi/vogfDkiTha8/hqdefault.jpg"/>
          <p:cNvPicPr>
            <a:picLocks noChangeAspect="1" noChangeArrowheads="1"/>
          </p:cNvPicPr>
          <p:nvPr/>
        </p:nvPicPr>
        <p:blipFill>
          <a:blip r:embed="rId2" cstate="print"/>
          <a:srcRect l="4480" t="5561" r="5918"/>
          <a:stretch>
            <a:fillRect/>
          </a:stretch>
        </p:blipFill>
        <p:spPr bwMode="auto">
          <a:xfrm>
            <a:off x="5868144" y="4581128"/>
            <a:ext cx="2880320" cy="2276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4342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Моя гипотеза не подтвердилась. У этой машины нет пульта управления и батареек. Она двигается с помощью компьютера.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://www.seone.ru/assets/images/analiz_oprover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780928"/>
            <a:ext cx="2968188" cy="32237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7918648" cy="2232247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детском саду я увидел собранную из конструктора машину. Она могла ездить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поворачивать в разные стороны без пульта управления.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raor.ru/netcat_files/userfiles/2016/wedo2/picmodelwedo2/wedo2_00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924944"/>
            <a:ext cx="5760640" cy="36752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хочу понять, почему эта машина движется и ездит в любую сторону.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forum.assistant.group/uploads/monthly_2017_07/7a61662s-960.jpg.f69718ae160b722f151b3daff67136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132856"/>
            <a:ext cx="5568619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85821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 думаю, что у нее есть пульт управления, но его не видно. Может он внутри машины? Может батарейки тоже внутри машины?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im0-tub-ru.yandex.net/i?id=e330a17041388ab0b93ad053c67e98fc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492896"/>
            <a:ext cx="3828349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308235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Чтобы узнать все об это машине, мне нужно: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Спросить о ней у воспитательницы и моего папы.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Сходить в библиотеку и найти книгу о таких машинах.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Найти в интернете с мамой, как собрать такую машину.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thumbs.dreamstime.com/b/d-man-clipboard-pencil-white-background-31323833.jpg"/>
          <p:cNvPicPr>
            <a:picLocks noChangeAspect="1" noChangeArrowheads="1"/>
          </p:cNvPicPr>
          <p:nvPr/>
        </p:nvPicPr>
        <p:blipFill>
          <a:blip r:embed="rId2" cstate="print"/>
          <a:srcRect l="11340" t="9450" r="9281" b="7391"/>
          <a:stretch>
            <a:fillRect/>
          </a:stretch>
        </p:blipFill>
        <p:spPr bwMode="auto">
          <a:xfrm>
            <a:off x="3131840" y="3356992"/>
            <a:ext cx="3024336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57829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Воспитательница рассказала мне, что такую машину не собрать из обычного конструктора. Нужен особенный конструктор.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s://avatars.mds.yandex.net/get-pdb/163339/7fe149f3-ea58-46a4-b20f-829677974cf2/s1200?webp=false"/>
          <p:cNvPicPr>
            <a:picLocks noChangeAspect="1" noChangeArrowheads="1"/>
          </p:cNvPicPr>
          <p:nvPr/>
        </p:nvPicPr>
        <p:blipFill>
          <a:blip r:embed="rId2" cstate="print"/>
          <a:srcRect l="9560" t="11382" r="9183" b="10547"/>
          <a:stretch>
            <a:fillRect/>
          </a:stretch>
        </p:blipFill>
        <p:spPr bwMode="auto">
          <a:xfrm>
            <a:off x="3347864" y="2924944"/>
            <a:ext cx="2448272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36227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Сходив в библиотеку с папой, я нашел книгу о конструкторе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В ней были нарисованы разные конструкторы. Но того, который мне нужен не было.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s://img3.stockfresh.com/files/c/creisinger/m/28/3022258_stock-photo-sad-vintage-rob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924944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29026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Вместе с мамой в интернете мы нашли много схем для сборки машин из такого конструктора. Оказывается, в этом наборе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есть специальные детали, моторы. А еще, для того, чтобы машина заработала, нужно подключить ее к компьютеру.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stockphoto-images.com/wp-content/uploads/symbiostock_rf_content/8198-surprised-vintage-robot.jpg"/>
          <p:cNvPicPr>
            <a:picLocks noChangeAspect="1" noChangeArrowheads="1"/>
          </p:cNvPicPr>
          <p:nvPr/>
        </p:nvPicPr>
        <p:blipFill>
          <a:blip r:embed="rId2" cstate="print"/>
          <a:srcRect l="21358" t="8009" r="17237" b="6558"/>
          <a:stretch>
            <a:fillRect/>
          </a:stretch>
        </p:blipFill>
        <p:spPr bwMode="auto">
          <a:xfrm>
            <a:off x="3203848" y="2924944"/>
            <a:ext cx="2592288" cy="36066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93833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детском саду вместе с воспитательницей я разобрал машину и нашел в ней 2 мотора с проводами.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Еще воспитательница сказала, что для правильной работы машины нужна программа в компьютере. Без нее машина не поедет.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s://kidtools.ru/wp-content/uploads/2017/02/9581_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17032"/>
            <a:ext cx="3512854" cy="1872208"/>
          </a:xfrm>
          <a:prstGeom prst="rect">
            <a:avLst/>
          </a:prstGeom>
          <a:noFill/>
        </p:spPr>
      </p:pic>
      <p:pic>
        <p:nvPicPr>
          <p:cNvPr id="21508" name="Picture 4" descr="https://megabot-shop.biz/image/cache/catalog/lego_education/mul'tipleksor-lego-usb-hub%20(4)-500x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573016"/>
            <a:ext cx="2016224" cy="2016224"/>
          </a:xfrm>
          <a:prstGeom prst="rect">
            <a:avLst/>
          </a:prstGeom>
          <a:noFill/>
        </p:spPr>
      </p:pic>
      <p:pic>
        <p:nvPicPr>
          <p:cNvPr id="21510" name="Picture 6" descr="https://www.icover.ru/upload/iblock/e51/e514e636033d210b26e2e2698cffe9b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3645024"/>
            <a:ext cx="2645038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238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Детское исследование  «Движущаяся машина из LEGO»</vt:lpstr>
      <vt:lpstr>В детском саду я увидел собранную из конструктора машину. Она могла ездить  и поворачивать в разные стороны без пульта управления.</vt:lpstr>
      <vt:lpstr>Я хочу понять, почему эта машина движется и ездит в любую сторону.</vt:lpstr>
      <vt:lpstr>Я думаю, что у нее есть пульт управления, но его не видно. Может он внутри машины? Может батарейки тоже внутри машины?</vt:lpstr>
      <vt:lpstr>Чтобы узнать все об это машине, мне нужно: 1. Спросить о ней у воспитательницы и моего папы. 2. Сходить в библиотеку и найти книгу о таких машинах. 3. Найти в интернете с мамой, как собрать такую машину.</vt:lpstr>
      <vt:lpstr>Воспитательница рассказала мне, что такую машину не собрать из обычного конструктора. Нужен особенный конструктор.</vt:lpstr>
      <vt:lpstr>Сходив в библиотеку с папой, я нашел книгу о конструкторе Lego. В ней были нарисованы разные конструкторы. Но того, который мне нужен не было.</vt:lpstr>
      <vt:lpstr>Вместе с мамой в интернете мы нашли много схем для сборки машин из такого конструктора. Оказывается, в этом наборе лего есть специальные детали, моторы. А еще, для того, чтобы машина заработала, нужно подключить ее к компьютеру.</vt:lpstr>
      <vt:lpstr>В детском саду вместе с воспитательницей я разобрал машину и нашел в ней 2 мотора с проводами. Еще воспитательница сказала, что для правильной работы машины нужна программа в компьютере. Без нее машина не поедет.</vt:lpstr>
      <vt:lpstr>Теперь я знаю, что:</vt:lpstr>
      <vt:lpstr>Моя гипотеза не подтвердилась. У этой машины нет пульта управления и батареек. Она двигается с помощью компьютера.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Детское исследование «Движущаяся машина из LEGO»</dc:title>
  <dc:creator>Admin</dc:creator>
  <cp:lastModifiedBy>детский сад</cp:lastModifiedBy>
  <cp:revision>6</cp:revision>
  <dcterms:created xsi:type="dcterms:W3CDTF">2018-04-22T14:17:21Z</dcterms:created>
  <dcterms:modified xsi:type="dcterms:W3CDTF">2020-10-20T11:41:11Z</dcterms:modified>
</cp:coreProperties>
</file>