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8825373" TargetMode="External"/><Relationship Id="rId2" Type="http://schemas.openxmlformats.org/officeDocument/2006/relationships/hyperlink" Target="http://kakizobreli.ru/pervye-neboskreb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ch-proect.com/vusotnoe-stroitelystvo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552728" cy="273630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МЕТРО В ЖИЗНИ ЧЕЛОВЕКА</a:t>
            </a:r>
            <a:endParaRPr lang="ru-RU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941167"/>
            <a:ext cx="6768752" cy="8640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М, мама Анна Михайловна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223592" cy="10081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нам помогли:</a:t>
            </a:r>
            <a:br>
              <a:rPr lang="ru-RU" sz="280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62473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dirty="0" smtClean="0">
                <a:solidFill>
                  <a:srgbClr val="663300"/>
                </a:solidFill>
                <a:latin typeface="Trebuchet MS" pitchFamily="34" charset="0"/>
              </a:rPr>
              <a:t>-  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Хардман</a:t>
            </a:r>
            <a:r>
              <a:rPr lang="ru-RU" altLang="ru-RU" dirty="0">
                <a:solidFill>
                  <a:srgbClr val="7030A0"/>
                </a:solidFill>
                <a:latin typeface="Trebuchet MS" pitchFamily="34" charset="0"/>
              </a:rPr>
              <a:t>, Стил, Теймс: 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«Городской транспорт». </a:t>
            </a:r>
            <a:r>
              <a:rPr lang="ru-RU" altLang="ru-RU" dirty="0">
                <a:solidFill>
                  <a:srgbClr val="7030A0"/>
                </a:solidFill>
                <a:latin typeface="Trebuchet MS" pitchFamily="34" charset="0"/>
              </a:rPr>
              <a:t>Полная энциклопедия Издательство: Эксмо, 2016 г.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 - Интернет </a:t>
            </a:r>
            <a:r>
              <a:rPr lang="ru-RU" altLang="ru-RU" dirty="0">
                <a:solidFill>
                  <a:srgbClr val="7030A0"/>
                </a:solidFill>
                <a:latin typeface="Trebuchet MS" pitchFamily="34" charset="0"/>
              </a:rPr>
              <a:t>ресурсы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: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dirty="0">
                <a:solidFill>
                  <a:srgbClr val="7030A0"/>
                </a:solidFill>
                <a:latin typeface="Trebuchet MS" pitchFamily="34" charset="0"/>
                <a:hlinkClick r:id="rId2"/>
              </a:rPr>
              <a:t>http://kakizobreli.ru/pervye-neboskreby</a:t>
            </a:r>
            <a:r>
              <a:rPr lang="en-US" altLang="ru-RU" dirty="0" smtClean="0">
                <a:solidFill>
                  <a:srgbClr val="7030A0"/>
                </a:solidFill>
                <a:latin typeface="Trebuchet MS" pitchFamily="34" charset="0"/>
                <a:hlinkClick r:id="rId2"/>
              </a:rPr>
              <a:t>/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dirty="0">
                <a:solidFill>
                  <a:srgbClr val="7030A0"/>
                </a:solidFill>
                <a:latin typeface="Trebuchet MS" pitchFamily="34" charset="0"/>
                <a:hlinkClick r:id="rId3"/>
              </a:rPr>
              <a:t>https://</a:t>
            </a:r>
            <a:r>
              <a:rPr lang="en-US" altLang="ru-RU" dirty="0" smtClean="0">
                <a:solidFill>
                  <a:srgbClr val="7030A0"/>
                </a:solidFill>
                <a:latin typeface="Trebuchet MS" pitchFamily="34" charset="0"/>
                <a:hlinkClick r:id="rId3"/>
              </a:rPr>
              <a:t>otvet.mail.ru/question/8825373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dirty="0">
                <a:solidFill>
                  <a:srgbClr val="7030A0"/>
                </a:solidFill>
                <a:latin typeface="Trebuchet MS" pitchFamily="34" charset="0"/>
                <a:hlinkClick r:id="rId4"/>
              </a:rPr>
              <a:t>https://</a:t>
            </a:r>
            <a:r>
              <a:rPr lang="en-US" altLang="ru-RU" dirty="0" smtClean="0">
                <a:solidFill>
                  <a:srgbClr val="7030A0"/>
                </a:solidFill>
                <a:latin typeface="Trebuchet MS" pitchFamily="34" charset="0"/>
                <a:hlinkClick r:id="rId4"/>
              </a:rPr>
              <a:t>arch-proect.com/vusotnoe-stroitelystvo.php</a:t>
            </a:r>
            <a:r>
              <a:rPr lang="ru-RU" altLang="ru-RU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9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699" y="836711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6770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узнать зачем людям метро?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анюта\Desktop\IMG_20190217_201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97" y="4076206"/>
            <a:ext cx="1406378" cy="2003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юта\Desktop\1021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628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736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5016284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76" y="3388954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81" y="3422470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47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что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построили для путешествий под землёй…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мама сказала, что не только для этого.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задумалась, а для чего ещё?</a:t>
            </a:r>
          </a:p>
        </p:txBody>
      </p:sp>
    </p:spTree>
    <p:extLst>
      <p:ext uri="{BB962C8B-B14F-4D97-AF65-F5344CB8AC3E}">
        <p14:creationId xmlns:p14="http://schemas.microsoft.com/office/powerpoint/2010/main" val="1793551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791" y="548680"/>
            <a:ext cx="4149065" cy="61691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действия:</a:t>
            </a:r>
            <a:endParaRPr lang="ru-RU" b="1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8504" y="1484784"/>
            <a:ext cx="630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rgbClr val="7030A0"/>
                </a:solidFill>
              </a:rPr>
              <a:t>. Спросить у мамы, что она знает  по этому вопросу.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5978" y="2924944"/>
            <a:ext cx="633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Прочитать с папой энциклопедию про метро.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472514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r>
              <a:rPr lang="ru-RU" sz="2400" b="1" dirty="0" smtClean="0">
                <a:solidFill>
                  <a:srgbClr val="7030A0"/>
                </a:solidFill>
              </a:rPr>
              <a:t>Найти </a:t>
            </a:r>
            <a:r>
              <a:rPr lang="ru-RU" sz="2400" b="1" dirty="0">
                <a:solidFill>
                  <a:srgbClr val="7030A0"/>
                </a:solidFill>
              </a:rPr>
              <a:t>с помощью </a:t>
            </a:r>
            <a:r>
              <a:rPr lang="ru-RU" sz="2400" b="1" dirty="0" smtClean="0">
                <a:solidFill>
                  <a:srgbClr val="7030A0"/>
                </a:solidFill>
              </a:rPr>
              <a:t>старшей сестры сведения о метро в интернете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84776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мне рассказала, что</a:t>
            </a:r>
            <a:endParaRPr lang="ru-RU" sz="4000" b="1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799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- это вид железнодорожного транспорта, пути которого проложены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землей.</a:t>
            </a:r>
          </a:p>
        </p:txBody>
      </p:sp>
      <p:pic>
        <p:nvPicPr>
          <p:cNvPr id="2050" name="Picture 2" descr="C:\Users\анюта\Desktop\3031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86" y="3191730"/>
            <a:ext cx="2988685" cy="1957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юта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9" y="3212976"/>
            <a:ext cx="2955816" cy="1957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9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7280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мне прочитал о том, что</a:t>
            </a:r>
            <a:b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9" y="170080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находится глубоко под землёй и спуститься туда можно по специальной лестнице, которая называется эскалатор. Она сама движется вверх или вниз, но обязательно надо соблюдать правила поведения на ней.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нюта\Desktop\IMG_20190217_212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00756"/>
            <a:ext cx="1803906" cy="2208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юта\Desktop\f_czAxMC5yYWRpa2FsLnJ1L2kzMTIvMTUwNS9hMS8yM2E5MzQxMjllNjMuanBnP19faWQ9NjI5Mzk=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5" y="3639800"/>
            <a:ext cx="2987824" cy="19918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94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8792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старшей сестрой в </a:t>
            </a:r>
            <a:r>
              <a:rPr lang="ru-RU" sz="2800" b="1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</a:t>
            </a:r>
            <a:r>
              <a:rPr lang="ru-RU" sz="2800" b="1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нашли интересные </a:t>
            </a:r>
            <a:r>
              <a:rPr lang="ru-RU" sz="2800" b="1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6759853" cy="38782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– самый быстрый вид городского транспорта: с одного конца огромного города до другого он довезет всего за час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не только не боятся ездить под землей, но многие даже считают метро самым надежным видом общественного транспорта.</a:t>
            </a:r>
          </a:p>
        </p:txBody>
      </p:sp>
      <p:pic>
        <p:nvPicPr>
          <p:cNvPr id="4098" name="Picture 2" descr="C:\Users\анюта\Desktop\IMG_20190217_21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4740"/>
            <a:ext cx="2712301" cy="2034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00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189" y="78399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проверить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189" y="1556792"/>
            <a:ext cx="7008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ли метро один из быстрых транспортов. В нашем городе нет метро, но в больших магазинах есть эскалаторы и мы решили узнать кто поднимется на верх быстрее: я на эскалаторе или моя сестра по лестнице.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нюта\Desktop\IMG_20190223_12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2301"/>
            <a:ext cx="1814742" cy="241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4868" y="5157192"/>
            <a:ext cx="350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Ура! Победила я!!!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4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знаю, что:</a:t>
            </a:r>
            <a:endParaRPr lang="ru-RU" sz="320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6662936" cy="3024336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метро люди могут быстро передвигаться из одного конца города в другой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нюта\Desktop\Все Фотографии\фотосессия июнь 2018 год\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1416157" cy="212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1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525</TotalTime>
  <Words>297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МЕТРО В ЖИЗНИ ЧЕЛОВЕКА</vt:lpstr>
      <vt:lpstr>Презентация PowerPoint</vt:lpstr>
      <vt:lpstr>Я думаю, что</vt:lpstr>
      <vt:lpstr>Мои действия:</vt:lpstr>
      <vt:lpstr>Мама мне рассказала, что</vt:lpstr>
      <vt:lpstr>Папа мне прочитал о том, что </vt:lpstr>
      <vt:lpstr>Со старшей сестрой в интернете нашли интересные сведения </vt:lpstr>
      <vt:lpstr>Презентация PowerPoint</vt:lpstr>
      <vt:lpstr>Теперь я знаю, что:</vt:lpstr>
      <vt:lpstr>В исследовании нам помогли: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анюта</cp:lastModifiedBy>
  <cp:revision>46</cp:revision>
  <dcterms:created xsi:type="dcterms:W3CDTF">2018-02-12T17:53:51Z</dcterms:created>
  <dcterms:modified xsi:type="dcterms:W3CDTF">2019-02-24T14:32:42Z</dcterms:modified>
</cp:coreProperties>
</file>