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rlMRzUIXLmTS7M:,3dX3EusxdAe08M,_&amp;usg=__M5otglJFRTkmZ5MZCcnjGyKpkBU=&amp;sa=X&amp;ved=0ahUKEwiY4Nah1dPaAhUmyaYKHWoSB0QQ9QEIODAH" TargetMode="External"/><Relationship Id="rId13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yrSekQwdke3I1M:,Of3n6LoAnFb5QM,_&amp;usg=__iKuzOAysUAvyNkDmyHmv7zY-FD0=&amp;sa=X&amp;ved=0ahUKEwiY4Nah1dPaAhUmyaYKHWoSB0QQ9QEIKjAA" TargetMode="External"/><Relationship Id="rId3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eX6LYrhp8w24eM:,h9PBBbCaP07IAM,_&amp;usg=__k6g5Yiwk2T_H3jDB1dSz21GkBo8=&amp;sa=X&amp;ved=0ahUKEwiY4Nah1dPaAhUmyaYKHWoSB0QQ9QEILjAC" TargetMode="External"/><Relationship Id="rId7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OUeAfX4XfVy7cM:,_d31vGQ-ktf_iM,_&amp;usg=__v7pjqT5gKoHwHvYj8EYmj_NFL1A=&amp;sa=X&amp;ved=0ahUKEwiY4Nah1dPaAhUmyaYKHWoSB0QQ9QEINjAG" TargetMode="External"/><Relationship Id="rId12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NYdqv6ssnsNr1M:,6tC4qBxapdjq-M,_&amp;usg=__5hPeE11H3B7y4khyGgCd7NHAb4c=&amp;sa=X&amp;ved=0ahUKEwiY4Nah1dPaAhUmyaYKHWoSB0QQ9QEIQDAL" TargetMode="External"/><Relationship Id="rId2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geeKGZAyHceHCM:,cFucUsKxY2RM3M,_&amp;usg=__eRvm5pmMtmgWBBW12HhjGl2BlsA=&amp;sa=X&amp;ved=0ahUKEwiY4Nah1dPaAhUmyaYKHWoSB0QQ9QEILD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bnKEGBF_5vkc7M:,dpKHUoKj4pGQ8M,_&amp;usg=__kNHt-DDUFCzgJT8L78WoDP8_lfQ=&amp;sa=X&amp;ved=0ahUKEwiY4Nah1dPaAhUmyaYKHWoSB0QQ9QEINDAF" TargetMode="External"/><Relationship Id="rId11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L_pJCdg04PFfNM:,SeMYytkO1pFftM,_&amp;usg=__UGgcNVvOqyvs7P9EYnefrGfPCU8=&amp;sa=X&amp;ved=0ahUKEwiY4Nah1dPaAhUmyaYKHWoSB0QQ9QEIPjAK" TargetMode="External"/><Relationship Id="rId5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TdbRTFKOVBubDM:,pK9Bg5wv7SmVKM,_&amp;usg=__qxvwQwHct6BSAMyBUTxl91bPBVk=&amp;sa=X&amp;ved=0ahUKEwiY4Nah1dPaAhUmyaYKHWoSB0QQ9QEIMjAE" TargetMode="External"/><Relationship Id="rId10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DDcqC36TH8hGZM:,leZoe0K3dUvLYM,_&amp;usg=__cMPqk7GaTnGGf3aHMd4qCGUNBW8=&amp;sa=X&amp;ved=0ahUKEwiY4Nah1dPaAhUmyaYKHWoSB0QQ9QEIPDAJ" TargetMode="External"/><Relationship Id="rId4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9wS1xFCp7Tv-UM:,KVHWrOrfZMlw6M,_&amp;usg=__aZCmgq5o0gzdF9fNpc8WvcqnTUQ=&amp;sa=X&amp;ved=0ahUKEwiY4Nah1dPaAhUmyaYKHWoSB0QQ9QEIMDAD" TargetMode="External"/><Relationship Id="rId9" Type="http://schemas.openxmlformats.org/officeDocument/2006/relationships/hyperlink" Target="https://www.google.ru/search?q=%D0%BA%D0%B0%D1%80%D1%82%D0%B8%D0%BD%D0%BA%D0%B8+%D0%BA%D1%80%D0%B0%D0%BD%D0%BE%D0%B2,+%D1%8D%D0%BA%D1%81%D0%BA%D0%B0%D0%B2%D0%B0%D1%82%D0%BE%D1%80%D0%BE%D0%B2+%D1%81%D0%B0%D0%BC%D0%BE%D1%81%D0%B2%D0%B0%D0%BB%D0%BE%D0%B2,+%D0%B3%D1%80%D1%83%D0%B7%D0%BE%D0%B2%D1%8B%D1%85+%D0%BC%D0%B0%D1%88%D0%B8%D0%BD&amp;newwindow=1&amp;tbm=isch&amp;source=iu&amp;ictx=1&amp;fir=SDsDbI7i_087-M:,nuBh4z_ZxwYG3M,_&amp;usg=___XqfFd_6PyrfhQA28tYkhD2oU-I=&amp;sa=X&amp;ved=0ahUKEwiY4Nah1dPaAhUmyaYKHWoSB0QQ9QEIOjAI" TargetMode="Externa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Виды, модели и марки </a:t>
            </a:r>
            <a:br>
              <a:rPr lang="ru-RU" sz="3200" dirty="0" smtClean="0"/>
            </a:br>
            <a:r>
              <a:rPr lang="ru-RU" sz="3200" dirty="0" smtClean="0"/>
              <a:t>современных машин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9952" y="5373216"/>
            <a:ext cx="4785792" cy="122413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Дима С, Антон У. Артем С. Горбачева Наталия Николаевна, воспитатель,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04456" cy="37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063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ru-RU" dirty="0" smtClean="0"/>
              <a:t>На дорогах нашего города очень много машин. Все они не похожи друг на друга, хотя называются одинаково « машины».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Надо разобраться.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хочу понять, почему эти автомобили можно назвать одним словом «машины»? Что в них общего и чем они отличаются?</a:t>
            </a:r>
          </a:p>
          <a:p>
            <a:pPr lvl="7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50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Я предполагаю</a:t>
            </a:r>
            <a:r>
              <a:rPr lang="ru-RU" dirty="0" smtClean="0"/>
              <a:t>, что механизмы бывают разные. Все машины делятся на разные виды, модели и марки.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08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узнать, чем машины отличаются одна от другой, я обратился к папе, который оказался добрым помощником во всех моих исследованиях. У моего папы есть целая подшивка журналов «За рулём». Вместе с ним, листая страницу за страницей, мы узнали о видах и марках машин.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135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86800" cy="4525963"/>
          </a:xfrm>
        </p:spPr>
        <p:txBody>
          <a:bodyPr/>
          <a:lstStyle/>
          <a:p>
            <a:r>
              <a:rPr lang="ru-RU" dirty="0" smtClean="0"/>
              <a:t>Я убедился, что машины бывают:</a:t>
            </a:r>
          </a:p>
          <a:p>
            <a:r>
              <a:rPr lang="ru-RU" dirty="0" smtClean="0"/>
              <a:t>1. Грузовые ( краны, самосвалы, экскаваторы). Эти машины служат для перемещения грузов.</a:t>
            </a:r>
            <a:endParaRPr lang="ru-RU" dirty="0"/>
          </a:p>
        </p:txBody>
      </p:sp>
      <p:sp>
        <p:nvSpPr>
          <p:cNvPr id="4" name="AutoShape 3" descr="Картинки по запросу картинки кранов, экскаваторов самосвалов, грузовых машин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кранов, экскаваторов самосвалов, грузовых машин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Картинки по запросу картинки кранов, экскаваторов самосвалов, грузовых машин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картинки кранов, экскаваторов самосвалов, грузовых машин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676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Картинки по запросу картинки кранов, экскаваторов самосвалов, грузовых машин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картинки кранов, экскаваторов самосвалов, грузовых машин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533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артинки по запросу картинки кранов, экскаваторов самосвалов, грузовых машин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картинки кранов, экскаваторов самосвалов, грузовых машин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38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1" descr="Картинки по запросу картинки кранов, экскаваторов самосвалов, грузовых машин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28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Картинки по запросу картинки кранов, экскаваторов самосвалов, грузовых машин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28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3" descr="Картинки по запросу картинки кранов, экскаваторов самосвалов, грузовых машин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Картинки по запросу картинки кранов, экскаваторов самосвалов, грузовых машин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23825" y="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6" descr="Картинки по запросу картинки кранов, экскаваторов самосвалов, грузовых машин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7" descr="Картинки по запросу картинки кранов, экскаваторов самосвалов, грузовых машин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8" descr="Картинки по запросу картинки кранов, экскаваторов самосвалов, грузовых машин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9" descr="Картинки по запросу картинки кранов, экскаваторов самосвалов, грузовых машин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676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Картинки по запросу картинки кранов, экскаваторов самосвалов, грузовых машин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21" descr="Картинки по запросу картинки кранов, экскаваторов самосвалов, грузовых машин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533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2" descr="Картинки по запросу картинки кранов, экскаваторов самосвалов, грузовых машин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3" descr="Картинки по запросу картинки кранов, экскаваторов самосвалов, грузовых машин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38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4" descr="Картинки по запросу картинки кранов, экскаваторов самосвалов, грузовых машин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28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5" descr="Картинки по запросу картинки кранов, экскаваторов самосвалов, грузовых машин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028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6" descr="Картинки по запросу картинки кранов, экскаваторов самосвалов, грузовых машин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5" descr="Картинки по запросу картинки кранов, экскаваторов самосвалов, грузовых машин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276225" y="152400"/>
            <a:ext cx="2047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348880"/>
            <a:ext cx="86882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973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ru-RU" dirty="0" smtClean="0"/>
              <a:t>2.Служебные (скорая помощь, пожарные машины, полицейские машины)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0766"/>
            <a:ext cx="6408712" cy="36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2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4739357"/>
          </a:xfrm>
        </p:spPr>
        <p:txBody>
          <a:bodyPr/>
          <a:lstStyle/>
          <a:p>
            <a:r>
              <a:rPr lang="ru-RU" dirty="0" smtClean="0"/>
              <a:t>3.Легковые машины. Эти машины бывают разных марок: лада, мазда, </a:t>
            </a:r>
            <a:r>
              <a:rPr lang="ru-RU" dirty="0" err="1" smtClean="0"/>
              <a:t>хюндай</a:t>
            </a:r>
            <a:r>
              <a:rPr lang="ru-RU" dirty="0" smtClean="0"/>
              <a:t>, </a:t>
            </a:r>
            <a:r>
              <a:rPr lang="ru-RU" dirty="0" err="1" smtClean="0"/>
              <a:t>тайота</a:t>
            </a:r>
            <a:r>
              <a:rPr lang="ru-RU" dirty="0" smtClean="0"/>
              <a:t>, ауди, ягуар. А марки делятся на модели.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78"/>
          <a:stretch/>
        </p:blipFill>
        <p:spPr bwMode="auto">
          <a:xfrm>
            <a:off x="971600" y="2453950"/>
            <a:ext cx="7200800" cy="42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96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Вместе со старшим братом мы в интернете нашли картинки машин с выставки «Машины в современном мире».</a:t>
            </a:r>
          </a:p>
          <a:p>
            <a:r>
              <a:rPr lang="ru-RU" dirty="0" smtClean="0"/>
              <a:t>Я убедился , что все машины различаются размерами, моторами разной мощности, формами, колёсами, фарами, дверями.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35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5"/>
            <a:ext cx="8686800" cy="35283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Теперь я знаю:</a:t>
            </a:r>
          </a:p>
          <a:p>
            <a:r>
              <a:rPr lang="ru-RU" dirty="0" smtClean="0"/>
              <a:t>-машины бывают разные (грузовые, легковые, спецтехника);</a:t>
            </a:r>
          </a:p>
          <a:p>
            <a:r>
              <a:rPr lang="ru-RU" dirty="0" smtClean="0"/>
              <a:t>-машины делятся на виды, марки и модели;</a:t>
            </a:r>
          </a:p>
          <a:p>
            <a:r>
              <a:rPr lang="ru-RU" dirty="0" smtClean="0"/>
              <a:t>-у каждой машины есть «паспорт»</a:t>
            </a:r>
          </a:p>
          <a:p>
            <a:r>
              <a:rPr lang="ru-RU" dirty="0" smtClean="0"/>
              <a:t>-у каждой машины есть сложный механизм – двигатель</a:t>
            </a:r>
          </a:p>
          <a:p>
            <a:r>
              <a:rPr lang="ru-RU" dirty="0" smtClean="0"/>
              <a:t>-машины двигаются с помощью специальной жидкости – бензина;</a:t>
            </a:r>
          </a:p>
          <a:p>
            <a:r>
              <a:rPr lang="ru-RU" dirty="0" smtClean="0"/>
              <a:t>Я убедился, что машины необходимы для облегчения жизни человека, перемещения и перевозки грузов.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1" b="11927"/>
          <a:stretch/>
        </p:blipFill>
        <p:spPr bwMode="auto">
          <a:xfrm>
            <a:off x="1907704" y="3212976"/>
            <a:ext cx="50405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259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311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Виды, модели и марки  современных машин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Виды, модели и марки современных машин </dc:title>
  <cp:lastModifiedBy>детский сад</cp:lastModifiedBy>
  <cp:revision>9</cp:revision>
  <dcterms:modified xsi:type="dcterms:W3CDTF">2020-10-20T11:40:52Z</dcterms:modified>
</cp:coreProperties>
</file>