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4718" autoAdjust="0"/>
  </p:normalViewPr>
  <p:slideViewPr>
    <p:cSldViewPr>
      <p:cViewPr>
        <p:scale>
          <a:sx n="50" d="100"/>
          <a:sy n="50" d="100"/>
        </p:scale>
        <p:origin x="-174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2899-EBC9-4BEC-8C0A-1AB130E0EE9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2C29-E210-4D39-8B70-00FB899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F56-58EB-45F5-BD8E-08E4F74F6867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E01-A9AB-479F-A139-09A492B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5C0E-FD89-4499-BB25-BB7B3CCA6877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3E49-5004-4865-B6F3-6506E8E5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3245-83B2-42A2-AC8E-5753FCF4C936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8E1-F9AD-4995-A120-4FB8FBE1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4D16-D21F-4FFD-B834-39022C622538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CD7-FB3F-45D7-B56F-E7445D94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84F2-7882-4707-84DA-29494087595B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81A-1982-4FBF-BE26-802FCBE6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8218-A6D2-4505-A8A7-52B55632617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625C-AB23-4456-BF86-5D66934A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CCB1-11A4-46A7-B7F7-8CF6F116E089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478-A3E3-4322-9B0B-20DEE73E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0B3-E054-47D1-9046-8B93D2E17C8D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1BF-98E1-4400-99EF-1C8B1F65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74A-B78E-421E-AB28-4B5EDD88B596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648-0D60-480B-84C1-BB53B67D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896-F56C-4E86-A03A-5AE9F33ABC01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6C8-AA57-45AC-B81E-97C82901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70B24-931C-40BF-9260-20369E83BAF5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61D3F-2E22-4358-A291-77A07F96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850" y="47625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pic>
        <p:nvPicPr>
          <p:cNvPr id="14344" name="Рисунок 26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92150"/>
            <a:ext cx="43529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028781" y="1915320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437063"/>
            <a:ext cx="3008312" cy="19113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3635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Странный дом мчит по дороге –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в резине ноги.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Пассажирами заполнен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бензином бак наполнен.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27988" y="2700338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27988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3275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79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0279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44" name="Управляющая кнопка: домой 143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868194" y="907256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16" name="TextBox 76"/>
          <p:cNvSpPr txBox="1">
            <a:spLocks noChangeArrowheads="1"/>
          </p:cNvSpPr>
          <p:nvPr/>
        </p:nvSpPr>
        <p:spPr bwMode="auto">
          <a:xfrm>
            <a:off x="285750" y="428625"/>
            <a:ext cx="3638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летает, не жужжит,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слепящих огонька.</a:t>
            </a:r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140200" y="1484313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6467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автобус ехал-ехал,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площадочке подъехал.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ней народ скучает,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07" name="Стрелка вправо 10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435600" y="23495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7491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3" name="Стрелка вправо 112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635375" y="36449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8515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Полицейских нет фуражек,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глазах стеклянный свет,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любой машине скажет: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ехать или нет.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348038" y="4508500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9539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Руль, колёса и педали.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для езды узнали?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 — есть, кабины — нет.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 меня…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Стрелка вправо 12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51313" y="2287588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0563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Опоясал каменный ремень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Сотни городов и деревень.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004594" y="1915319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1587" name="TextBox 105"/>
          <p:cNvSpPr txBox="1">
            <a:spLocks noChangeArrowheads="1"/>
          </p:cNvSpPr>
          <p:nvPr/>
        </p:nvSpPr>
        <p:spPr bwMode="auto">
          <a:xfrm>
            <a:off x="323850" y="6207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знак есть 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6732588" y="27813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2611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его? ...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9" name="Стрелка вправо 13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028781" y="1915320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3635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Странный дом мчит по дороге –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в резине ноги.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Пассажирами заполнен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бензином бак наполнен.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27988" y="2700338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27988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3275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79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0279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085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868194" y="907256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16" name="TextBox 76"/>
          <p:cNvSpPr txBox="1">
            <a:spLocks noChangeArrowheads="1"/>
          </p:cNvSpPr>
          <p:nvPr/>
        </p:nvSpPr>
        <p:spPr bwMode="auto">
          <a:xfrm>
            <a:off x="285750" y="428625"/>
            <a:ext cx="3638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летает, не жужжит,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слепящих огонька.</a:t>
            </a:r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37063"/>
            <a:ext cx="2951162" cy="18811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140200" y="1484313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365625"/>
            <a:ext cx="2665412" cy="2095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6467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автобус ехал-ехал,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площадочке подъехал.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ней народ скучает,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07" name="Стрелка вправо 10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435600" y="23495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292600"/>
            <a:ext cx="2921000" cy="20891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7491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3" name="Стрелка вправо 112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635375" y="36449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92600"/>
            <a:ext cx="2736850" cy="21685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8515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Полицейских нет фуражек,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глазах стеклянный свет,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любой машине скажет: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ехать или нет.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348038" y="4508500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365625"/>
            <a:ext cx="2736850" cy="20161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9539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Руль, колёса и педали.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для езды узнали?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 — есть, кабины — нет.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 меня…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Стрелка вправо 12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51313" y="2287588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65625"/>
            <a:ext cx="29860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0563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Опоясал каменный ремень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Сотни городов и деревень.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004594" y="1915319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1587" name="TextBox 105"/>
          <p:cNvSpPr txBox="1">
            <a:spLocks noChangeArrowheads="1"/>
          </p:cNvSpPr>
          <p:nvPr/>
        </p:nvSpPr>
        <p:spPr bwMode="auto">
          <a:xfrm>
            <a:off x="323850" y="6207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знак есть 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6732588" y="27813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2611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его? ...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9" name="Стрелка вправо 13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791</Words>
  <Application>Microsoft Office PowerPoint</Application>
  <PresentationFormat>Экран (4:3)</PresentationFormat>
  <Paragraphs>673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детский сад</cp:lastModifiedBy>
  <cp:revision>199</cp:revision>
  <dcterms:modified xsi:type="dcterms:W3CDTF">2018-04-18T11:11:36Z</dcterms:modified>
</cp:coreProperties>
</file>