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Машины вчера, сегодня и завтра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0lik.ru/uploads/posts/2008-06/1213885144_0lik.ru_avto-1-kop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772816"/>
            <a:ext cx="4824536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20882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современном мире появились машины, которые ездят не на бензине, а на электрической энергии. Они называются электромобилями и заряжаются от розетки.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www.svarz.com/wp-content/uploads/2016/05/1-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2348880"/>
            <a:ext cx="4322976" cy="2880320"/>
          </a:xfrm>
          <a:prstGeom prst="rect">
            <a:avLst/>
          </a:prstGeom>
          <a:noFill/>
        </p:spPr>
      </p:pic>
      <p:pic>
        <p:nvPicPr>
          <p:cNvPr id="21508" name="Picture 4" descr="https://avatars.mds.yandex.net/get-pdb/770122/b1fae9b9-c6d0-4e3f-8ad0-6fd4b36656ff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678" y="4005064"/>
            <a:ext cx="3935638" cy="262703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6503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давние времена люди изобрели колесо, затем приладили телегу и стали перевозить грузы. Потом решили ездить сами,  но было неудобно.</a:t>
            </a:r>
            <a:endParaRPr lang="ru-RU" dirty="0"/>
          </a:p>
        </p:txBody>
      </p:sp>
      <p:pic>
        <p:nvPicPr>
          <p:cNvPr id="17410" name="Picture 2" descr="https://st.depositphotos.com/1595144/4881/i/950/depositphotos_48819003-stock-photo-old-wooden-wheel-on-wh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933056"/>
            <a:ext cx="2160240" cy="2092732"/>
          </a:xfrm>
          <a:prstGeom prst="rect">
            <a:avLst/>
          </a:prstGeom>
          <a:noFill/>
        </p:spPr>
      </p:pic>
      <p:pic>
        <p:nvPicPr>
          <p:cNvPr id="17412" name="Picture 4" descr="https://media.istockphoto.com/photos/old-wooden-cart-picture-id628617094?k=6&amp;m=628617094&amp;s=612x612&amp;w=0&amp;h=pIVmoLkXmCH6bv1T_SHWacWDGEtsUO_5vH8yUWvZnvc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717032"/>
            <a:ext cx="3206583" cy="204341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250629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 появилась карета, которая защищала пассажиров от ветра, дождя и снега, а ещё там появились рессоры – специальные пружины, благодаря которым пассажиры не подскакивали на каждой кочке. </a:t>
            </a:r>
            <a:endParaRPr lang="ru-RU" sz="2800" dirty="0"/>
          </a:p>
        </p:txBody>
      </p:sp>
      <p:pic>
        <p:nvPicPr>
          <p:cNvPr id="16386" name="Picture 2" descr="https://s011.radikal.ru/i315/1201/d3/e828f9cbbe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73016"/>
            <a:ext cx="4271832" cy="2969940"/>
          </a:xfrm>
          <a:prstGeom prst="rect">
            <a:avLst/>
          </a:prstGeom>
          <a:noFill/>
        </p:spPr>
      </p:pic>
      <p:pic>
        <p:nvPicPr>
          <p:cNvPr id="16388" name="Picture 4" descr="https://st.depositphotos.com/3421809/4715/v/950/depositphotos_47156903-stock-illustration-horse-drawn-carri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636912"/>
            <a:ext cx="4752528" cy="20859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24935" cy="1512168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в Париже </a:t>
            </a:r>
            <a:r>
              <a:rPr lang="ru-RU" sz="2000" b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Куньо</a:t>
            </a:r>
            <a:r>
              <a:rPr lang="ru-RU" sz="2000" b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изобрёл паровую машину, которая ехала только пока вода в котле оставалась горячей. Вода остывала и машина останавливалась. Водитель выходил из машины и снова разводил под котлом огонь. Это было не только неудобно, но ещё и </a:t>
            </a:r>
            <a:r>
              <a:rPr lang="ru-RU" sz="20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опасно.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1484783"/>
            <a:ext cx="2808312" cy="231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789040"/>
            <a:ext cx="57606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2608" t="9127" r="2116"/>
          <a:stretch>
            <a:fillRect/>
          </a:stretch>
        </p:blipFill>
        <p:spPr bwMode="auto">
          <a:xfrm>
            <a:off x="4716016" y="1484784"/>
            <a:ext cx="3888432" cy="223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Затем в Германии появилась первая машина с бензиновым двигателем.</a:t>
            </a:r>
            <a:endParaRPr lang="ru-RU" dirty="0"/>
          </a:p>
        </p:txBody>
      </p:sp>
      <p:pic>
        <p:nvPicPr>
          <p:cNvPr id="14338" name="Picture 2" descr="http://avtopogliad.com.ua/static/img/cache/gallery/0/13_7_w_1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464496" cy="2930761"/>
          </a:xfrm>
          <a:prstGeom prst="rect">
            <a:avLst/>
          </a:prstGeom>
          <a:noFill/>
        </p:spPr>
      </p:pic>
      <p:pic>
        <p:nvPicPr>
          <p:cNvPr id="14340" name="Picture 4" descr="http://avtomotospec.ru/wp-content/uploads/perviy-avtomobil-benc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860032" y="3789040"/>
            <a:ext cx="3919423" cy="276319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35416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стала видоизменяться, усовершенствоваться пока не превратилась в автомобиль, который ездит сейчас по нашим дорогам.</a:t>
            </a:r>
            <a:endParaRPr lang="ru-RU" sz="2800" dirty="0"/>
          </a:p>
        </p:txBody>
      </p:sp>
      <p:pic>
        <p:nvPicPr>
          <p:cNvPr id="18441" name="Picture 9" descr="C:\Users\Admin\Pictures\маш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4284" y="1844824"/>
            <a:ext cx="6457683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\Pictures\маш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54931" cy="61038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dmin\Pictures\маш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7834170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cdn.fishki.net/upload/post/201412/08/1344894/006.jpeg"/>
          <p:cNvPicPr>
            <a:picLocks noChangeAspect="1" noChangeArrowheads="1"/>
          </p:cNvPicPr>
          <p:nvPr/>
        </p:nvPicPr>
        <p:blipFill>
          <a:blip r:embed="rId2" cstate="print"/>
          <a:srcRect l="3684" t="13158" r="2368" b="5263"/>
          <a:stretch>
            <a:fillRect/>
          </a:stretch>
        </p:blipFill>
        <p:spPr bwMode="auto">
          <a:xfrm>
            <a:off x="251520" y="692696"/>
            <a:ext cx="4501661" cy="2736304"/>
          </a:xfrm>
          <a:prstGeom prst="rect">
            <a:avLst/>
          </a:prstGeom>
          <a:noFill/>
        </p:spPr>
      </p:pic>
      <p:pic>
        <p:nvPicPr>
          <p:cNvPr id="4" name="Picture 4" descr="http://horsepowers.ru/wp-content/uploads/2013/03/Mercedes-22-40-hp-phaeton-1910-Photo-04-600x450.jpg"/>
          <p:cNvPicPr>
            <a:picLocks noChangeAspect="1" noChangeArrowheads="1"/>
          </p:cNvPicPr>
          <p:nvPr/>
        </p:nvPicPr>
        <p:blipFill>
          <a:blip r:embed="rId3" cstate="print"/>
          <a:srcRect t="17949"/>
          <a:stretch>
            <a:fillRect/>
          </a:stretch>
        </p:blipFill>
        <p:spPr bwMode="auto">
          <a:xfrm>
            <a:off x="4814519" y="692696"/>
            <a:ext cx="4329481" cy="2664296"/>
          </a:xfrm>
          <a:prstGeom prst="rect">
            <a:avLst/>
          </a:prstGeom>
          <a:noFill/>
        </p:spPr>
      </p:pic>
      <p:pic>
        <p:nvPicPr>
          <p:cNvPr id="5" name="Picture 6" descr="https://s1.1zoom.ru/b5050/102/418198-svetik_1280x960.jpg"/>
          <p:cNvPicPr>
            <a:picLocks noChangeAspect="1" noChangeArrowheads="1"/>
          </p:cNvPicPr>
          <p:nvPr/>
        </p:nvPicPr>
        <p:blipFill>
          <a:blip r:embed="rId4" cstate="print"/>
          <a:srcRect t="26725"/>
          <a:stretch>
            <a:fillRect/>
          </a:stretch>
        </p:blipFill>
        <p:spPr bwMode="auto">
          <a:xfrm>
            <a:off x="179512" y="4365104"/>
            <a:ext cx="4061849" cy="2232248"/>
          </a:xfrm>
          <a:prstGeom prst="rect">
            <a:avLst/>
          </a:prstGeom>
          <a:noFill/>
        </p:spPr>
      </p:pic>
      <p:pic>
        <p:nvPicPr>
          <p:cNvPr id="6" name="Picture 8" descr="http://wp2.carwallpapers.ru/mercedes-benz/sls/2011-roadster/Mercedes-Benz-SLS-AMG-Roadster-2011-1920x1080-006.jpg"/>
          <p:cNvPicPr>
            <a:picLocks noChangeAspect="1" noChangeArrowheads="1"/>
          </p:cNvPicPr>
          <p:nvPr/>
        </p:nvPicPr>
        <p:blipFill>
          <a:blip r:embed="rId5" cstate="print"/>
          <a:srcRect l="8889" t="23825" r="8889" b="16916"/>
          <a:stretch>
            <a:fillRect/>
          </a:stretch>
        </p:blipFill>
        <p:spPr bwMode="auto">
          <a:xfrm>
            <a:off x="4426968" y="4365104"/>
            <a:ext cx="4717032" cy="191231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162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Машины вчера, сегодня и завтра</vt:lpstr>
      <vt:lpstr>В давние времена люди изобрели колесо, затем приладили телегу и стали перевозить грузы. Потом решили ездить сами,  но было неудобно.</vt:lpstr>
      <vt:lpstr>Так появилась карета, которая защищала пассажиров от ветра, дождя и снега, а ещё там появились рессоры – специальные пружины, благодаря которым пассажиры не подскакивали на каждой кочке. </vt:lpstr>
      <vt:lpstr>А потом в Париже Куньо изобрёл паровую машину, которая ехала только пока вода в котле оставалась горячей. Вода остывала и машина останавливалась. Водитель выходил из машины и снова разводил под котлом огонь. Это было не только неудобно, но ещё и опасно.</vt:lpstr>
      <vt:lpstr>Затем в Германии появилась первая машина с бензиновым двигателем.</vt:lpstr>
      <vt:lpstr>Она стала видоизменяться, усовершенствоваться пока не превратилась в автомобиль, который ездит сейчас по нашим дорогам.</vt:lpstr>
      <vt:lpstr>Слайд 7</vt:lpstr>
      <vt:lpstr>Слайд 8</vt:lpstr>
      <vt:lpstr>Слайд 9</vt:lpstr>
      <vt:lpstr>В современном мире появились машины, которые ездят не на бензине, а на электрической энергии. Они называются электромобилями и заряжаются от розетки.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Машины вчера, сегодня и завтра</dc:title>
  <dc:creator>Admin</dc:creator>
  <cp:lastModifiedBy>Admin</cp:lastModifiedBy>
  <cp:revision>4</cp:revision>
  <dcterms:created xsi:type="dcterms:W3CDTF">2018-04-22T15:44:36Z</dcterms:created>
  <dcterms:modified xsi:type="dcterms:W3CDTF">2018-04-22T16:18:03Z</dcterms:modified>
</cp:coreProperties>
</file>