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77;&#1089;&#1082;&#1080;&#1077;%20&#1084;&#1072;&#1090;&#1077;&#1088;&#1080;&#1072;&#1083;&#1099;/&#1050;&#1086;&#1085;&#1089;&#1091;&#1083;&#1100;&#1090;&#1072;&#1094;&#1080;&#1103;%20&#1076;&#1083;&#1103;%20&#1088;&#1086;&#1076;&#1080;&#1090;&#1077;&#1083;&#1077;&#1081;%20&#1056;&#1086;&#1083;&#1100;%20&#1082;&#1086;&#1085;&#1089;&#1090;&#1088;&#1091;&#1080;&#1088;&#1086;&#1074;&#1072;&#1085;&#1080;&#1103;%20&#1074;%20&#1088;&#1072;&#1079;&#1074;&#1080;&#1090;&#1080;&#1080;%20&#1076;&#1077;&#1090;&#1077;&#1081;.docx" TargetMode="External"/><Relationship Id="rId2" Type="http://schemas.openxmlformats.org/officeDocument/2006/relationships/hyperlink" Target="&#1044;&#1080;&#1076;&#1072;&#1082;&#1090;&#1080;&#1095;&#1077;&#1089;&#1082;&#1080;&#1077;%20&#1084;&#1072;&#1090;&#1077;&#1088;&#1080;&#1072;&#1083;&#1099;/&#1056;&#1072;&#1079;&#1074;&#1080;&#1074;&#1072;&#1102;&#1097;&#1072;&#1103;%20&#1080;&#1075;&#1088;&#1072;%20&#1063;&#1080;&#1090;&#1072;&#1081;%20&#1080;%20&#1091;&#1079;&#1085;&#1072;&#1074;&#1072;&#1081;%20&#1090;&#1088;&#1072;&#1085;&#1089;&#1087;&#1086;&#1088;&#1090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2;&#1077;&#1090;&#1086;&#1076;&#1080;&#1095;&#1077;&#1089;&#1082;&#1080;&#1077;%20&#1084;&#1072;&#1090;&#1077;&#1088;&#1080;&#1072;&#1083;&#1099;/&#1050;&#1086;&#1085;&#1089;&#1091;&#1083;&#1100;&#1090;&#1072;&#1094;&#1080;&#1103;%20&#1076;&#1083;&#1103;%20&#1088;&#1086;&#1076;&#1080;&#1090;&#1077;&#1083;&#1077;&#1081;%20&#1063;&#1090;&#1086;%20&#1090;&#1072;&#1082;&#1086;&#1077;%20&#1087;&#1088;&#1086;&#1077;&#1082;&#1090;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77;&#1089;&#1082;&#1080;&#1077;%20&#1084;&#1072;&#1090;&#1077;&#1088;&#1080;&#1072;&#1083;&#1099;/&#1042;&#1080;&#1088;&#1090;&#1091;&#1072;&#1083;&#1100;&#1085;&#1072;&#1103;%20&#1101;&#1082;&#1089;&#1082;&#1091;&#1088;&#1089;&#1080;&#1103;%20&#1055;&#1091;&#1090;&#1077;&#1096;&#1077;&#1089;&#1090;&#1074;&#1080;&#1077;%20&#1074;%20&#1084;&#1077;&#1090;&#1088;&#1086;.pptx" TargetMode="External"/><Relationship Id="rId2" Type="http://schemas.openxmlformats.org/officeDocument/2006/relationships/hyperlink" Target="&#1044;&#1080;&#1076;&#1072;&#1082;&#1090;&#1080;&#1095;&#1077;&#1089;&#1082;&#1080;&#1077;%20&#1084;&#1072;&#1090;&#1077;&#1088;&#1080;&#1072;&#1083;&#1099;/&#1056;&#1072;&#1079;&#1074;&#1080;&#1074;&#1072;&#1102;&#1097;&#1080;&#1077;%20&#1079;&#1072;&#1076;&#1072;&#1085;&#1080;&#1077;%20&#1056;&#1072;&#1079;&#1083;&#1086;&#1078;&#1080;%20&#1087;&#1086;%20&#1087;&#1086;&#1088;&#1103;&#1076;&#1082;&#1091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_QLopEqE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0;&#1076;&#1072;&#1082;&#1090;&#1080;&#1095;&#1077;&#1089;&#1082;&#1080;&#1077;%20&#1084;&#1072;&#1090;&#1077;&#1088;&#1080;&#1072;&#1083;&#1099;/&#1056;&#1072;&#1079;&#1074;&#1080;&#1074;&#1072;&#1102;&#1097;&#1072;&#1103;%20&#1080;&#1075;&#1088;&#1072;%20&#1063;&#1080;&#1090;&#1072;&#1081;%20&#1080;%20&#1091;&#1079;&#1085;&#1072;&#1074;&#1072;&#1081;%20&#1090;&#1088;&#1072;&#1085;&#1089;&#1087;&#1086;&#1088;&#1090;.docx" TargetMode="External"/><Relationship Id="rId2" Type="http://schemas.openxmlformats.org/officeDocument/2006/relationships/hyperlink" Target="&#1044;&#1080;&#1076;&#1072;&#1082;&#1090;&#1080;&#1095;&#1077;&#1089;&#1082;&#1080;&#1077;%20&#1084;&#1072;&#1090;&#1077;&#1088;&#1080;&#1072;&#1083;&#1099;/&#1056;&#1072;&#1079;&#1074;&#1080;&#1074;&#1072;&#1102;&#1097;&#1080;&#1077;%20&#1091;&#1087;&#1088;&#1072;&#1078;&#1085;&#1077;&#1085;&#1080;&#1077;%20&#1053;&#1072;&#1081;&#1076;&#1080;%20&#1085;&#1077;&#1076;&#1086;&#1089;&#1090;&#1072;&#1102;&#1097;&#1080;&#1081;%20&#1092;&#1088;&#1072;&#1075;&#1084;&#1077;&#1085;&#1090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2;&#1077;&#1090;&#1086;&#1076;&#1080;&#1095;&#1077;&#1089;&#1082;&#1080;&#1077;%20&#1084;&#1072;&#1090;&#1077;&#1088;&#1080;&#1072;&#1083;&#1099;/&#1048;&#1089;&#1089;&#1083;&#1077;&#1076;&#1086;&#1074;&#1072;&#1085;&#1080;&#1077;%20&#1052;&#1077;&#1090;&#1088;&#1086;%20&#1074;%20&#1078;&#1080;&#1079;&#1085;&#1080;%20&#1095;&#1077;&#1083;&#1086;&#1074;&#1077;&#1082;&#1072;.pptx" TargetMode="External"/><Relationship Id="rId5" Type="http://schemas.openxmlformats.org/officeDocument/2006/relationships/hyperlink" Target="&#1052;&#1077;&#1090;&#1086;&#1076;&#1080;&#1095;&#1077;&#1089;&#1082;&#1080;&#1077;%20&#1084;&#1072;&#1090;&#1077;&#1088;&#1080;&#1072;&#1083;&#1099;/&#1058;&#1077;&#1093;&#1085;&#1086;&#1083;&#1086;&#1075;&#1080;&#1095;&#1077;&#1089;&#1082;&#1072;&#1103;%20&#1082;&#1072;&#1088;&#1090;&#1072;%20&#1087;&#1086;&#1083;&#1077;&#1075;&#1086;%20&#1082;&#1086;&#1085;&#1089;&#1090;&#1088;&#1091;&#1080;&#1088;&#1086;&#1074;&#1072;&#1085;&#1080;&#1102;%20&#1057;&#1090;&#1072;&#1085;&#1094;&#1080;&#1080;%20&#1084;&#1077;&#1090;&#1088;&#1086;.docx" TargetMode="External"/><Relationship Id="rId4" Type="http://schemas.openxmlformats.org/officeDocument/2006/relationships/hyperlink" Target="&#1044;&#1080;&#1076;&#1072;&#1082;&#1090;&#1080;&#1095;&#1077;&#1089;&#1082;&#1080;&#1077;%20&#1084;&#1072;&#1090;&#1077;&#1088;&#1080;&#1072;&#1083;&#1099;/&#1056;&#1072;&#1079;&#1074;&#1080;&#1074;&#1072;&#1102;&#1097;&#1080;&#1077;%20&#1079;&#1072;&#1076;&#1072;&#1085;&#1080;&#1077;%20&#1056;&#1072;&#1079;&#1083;&#1086;&#1078;&#1080;%20&#1087;&#1086;%20&#1087;&#1086;&#1088;&#1103;&#1076;&#1082;&#1091;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95;&#1077;&#1089;&#1082;&#1080;&#1077;%20&#1084;&#1072;&#1090;&#1077;&#1088;&#1080;&#1072;&#1083;&#1099;/&#1041;&#1083;&#1072;&#1075;&#1086;&#1076;&#1072;&#1088;&#1085;&#1086;&#1089;&#1090;&#1100;.pub" TargetMode="External"/><Relationship Id="rId2" Type="http://schemas.openxmlformats.org/officeDocument/2006/relationships/hyperlink" Target="&#1052;&#1077;&#1090;&#1086;&#1076;&#1080;&#1095;&#1077;&#1089;&#1082;&#1080;&#1077;%20&#1084;&#1072;&#1090;&#1077;&#1088;&#1080;&#1072;&#1083;&#1099;/&#1041;&#1091;&#1082;&#1083;&#1077;&#1090;.pu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2;&#1077;&#1090;&#1086;&#1076;&#1080;&#1095;&#1077;&#1089;&#1082;&#1080;&#1077;%20&#1084;&#1072;&#1090;&#1077;&#1088;&#1080;&#1072;&#1083;&#1099;/&#1050;&#1072;&#1088;&#1090;&#1072;%20&#1089;&#1072;&#1084;&#1086;&#1085;&#1072;&#1073;&#1083;&#1102;&#1076;&#1077;&#1085;&#1080;&#1103;.docx" TargetMode="External"/><Relationship Id="rId5" Type="http://schemas.openxmlformats.org/officeDocument/2006/relationships/hyperlink" Target="&#1052;&#1077;&#1090;&#1086;&#1076;&#1080;&#1095;&#1077;&#1089;&#1082;&#1080;&#1077;%20&#1084;&#1072;&#1090;&#1077;&#1088;&#1080;&#1072;&#1083;&#1099;/&#1051;&#1080;&#1089;&#1090;%20&#1089;&#1072;&#1084;&#1086;&#1086;&#1094;&#1077;&#1085;&#1082;&#1080;.docx" TargetMode="External"/><Relationship Id="rId4" Type="http://schemas.openxmlformats.org/officeDocument/2006/relationships/hyperlink" Target="&#1052;&#1077;&#1090;&#1086;&#1076;&#1080;&#1095;&#1077;&#1089;&#1082;&#1080;&#1077;%20&#1084;&#1072;&#1090;&#1077;&#1088;&#1080;&#1072;&#1083;&#1099;/&#1050;&#1072;&#1083;&#1077;&#1085;&#1076;&#1072;&#1088;&#1100;.pu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&#1052;&#1077;&#1090;&#1086;&#1076;&#1080;&#1095;&#1077;&#1089;&#1082;&#1080;&#1077;%20&#1084;&#1072;&#1090;&#1077;&#1088;&#1080;&#1072;&#1083;&#1099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0;&#1076;&#1072;&#1082;&#1090;&#1080;&#1095;&#1077;&#1089;&#1082;&#1080;&#1077;%20&#1084;&#1072;&#1090;&#1077;&#1088;&#1080;&#1072;&#1083;&#1099;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1%82%D1%80%D0%BE%D0%BF%D0%BE%D0%BB%D0%B8%D1%82%D0%B5%D0%BD" TargetMode="External"/><Relationship Id="rId2" Type="http://schemas.openxmlformats.org/officeDocument/2006/relationships/hyperlink" Target="http://fb.ru/article/305821/istoriya-metro-moskva-interesnyie-faktyi-i-fot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ebfacts.ru/interesnye-facty/raznoe/interesnye-fakty-o-moskovskom-metro.html" TargetMode="External"/><Relationship Id="rId4" Type="http://schemas.openxmlformats.org/officeDocument/2006/relationships/hyperlink" Target="https://visualhistory.livejournal.com/178007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373216"/>
            <a:ext cx="7704856" cy="882119"/>
          </a:xfrm>
        </p:spPr>
        <p:txBody>
          <a:bodyPr>
            <a:normAutofit lnSpcReduction="10000"/>
          </a:bodyPr>
          <a:lstStyle/>
          <a:p>
            <a:pPr lvl="0" algn="ctr">
              <a:spcAft>
                <a:spcPts val="0"/>
              </a:spcAft>
              <a:buClrTx/>
              <a:buSzTx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©Муниципальное   дошкольное образовательное учреждение детский сад № 57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buClrTx/>
              <a:buSzTx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Рыбинск,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lvl="0" algn="ctr">
              <a:spcAft>
                <a:spcPts val="0"/>
              </a:spcAft>
              <a:buClrTx/>
              <a:buSzTx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Маравская Анна Михайловна,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0244" y="2669290"/>
            <a:ext cx="6186172" cy="205585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</a:t>
            </a:r>
            <a:endParaRPr lang="ru-RU" sz="9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юта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" y="-99392"/>
            <a:ext cx="4163431" cy="2768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юта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3431" cy="2768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01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цель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7992888" cy="4482832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навыков сборки различных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 по творческому замыслу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устанавливать связь между разнообразием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потребностью 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 человека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активному вовлечению родителей в совместную деятельность с ребёнком в условиях семьи и детского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256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268760"/>
            <a:ext cx="7056785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Основополагающий 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429000"/>
            <a:ext cx="7920880" cy="28083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время изменило средства передвижения человека?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" y="16005"/>
            <a:ext cx="2420637" cy="161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102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131" y="887413"/>
            <a:ext cx="6350358" cy="218154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i="1" dirty="0">
                <a:solidFill>
                  <a:schemeClr val="accent6">
                    <a:lumMod val="50000"/>
                  </a:schemeClr>
                </a:solidFill>
              </a:rPr>
              <a:t>Проблемный 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284984"/>
            <a:ext cx="7336904" cy="3186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люди построили метро?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" y="0"/>
            <a:ext cx="2663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юта\Desktop\DSCN4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81060"/>
            <a:ext cx="2174670" cy="1631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7" name="Picture 3" descr="C:\Users\анюта\Desktop\question_mark_cartoony_with_eyes_monsterbra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42761"/>
            <a:ext cx="1067496" cy="9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юта\Desktop\question_mark_cartoony_with_eyes_monsterbr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44" y="3717031"/>
            <a:ext cx="921071" cy="8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юта\Desktop\question_mark_cartoony_with_eyes_monsterbra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79" y="3089750"/>
            <a:ext cx="673154" cy="5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96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04664"/>
            <a:ext cx="87484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вопросы и темы исследований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6022376"/>
              </p:ext>
            </p:extLst>
          </p:nvPr>
        </p:nvGraphicFramePr>
        <p:xfrm>
          <a:off x="539552" y="1844824"/>
          <a:ext cx="8280920" cy="412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8256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Вопросы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Темы исследования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256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Зачем люди построили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метро?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Метро в жизни человека.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56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Где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появилось первое метро?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История создания первого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метро.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56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Какое метро самое длинное и самое короткое?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Длинное и короткое.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56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Почему метро не падает?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Как устроено метро.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11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92696"/>
            <a:ext cx="6408712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2420888"/>
            <a:ext cx="6624736" cy="3744416"/>
          </a:xfrm>
        </p:spPr>
        <p:txBody>
          <a:bodyPr/>
          <a:lstStyle/>
          <a:p>
            <a:pPr marL="45720" indent="0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Подготовительный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Проектировочный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Практический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Заключительный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" y="17778"/>
            <a:ext cx="2663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648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6462"/>
            <a:ext cx="878497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(2 дня)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0327113"/>
              </p:ext>
            </p:extLst>
          </p:nvPr>
        </p:nvGraphicFramePr>
        <p:xfrm>
          <a:off x="251519" y="1535379"/>
          <a:ext cx="8640960" cy="426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5809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Педагог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Воспитанники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Родители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888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*Вызвать интерес детей и родителей к теме проекта.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*Планирование деятельности группы и каждого ребенка учетом проявленного интереса к теме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мультфильма «Буба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метро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Развивающая игра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 Читай и узнавай транспорт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*Подбор материала для организации виртуальной экскурсии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*Вхождение в проектную ситуацию.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*Определение способов участия в решении проектной задачи.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*Заинтересовать данной темой своих детей.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Консультация для родителей Роль конструирования в развитии детей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 Воспринимают условия проектной деятельности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Консультация для родителей Что такое проект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*Помогают выявить отношение ребенка к теме проекта: «Метро»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166047"/>
            <a:ext cx="785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вовлечения детей в проект, мотивация к участию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98615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родители принимают  и понимают задачу, обеспечивают  готовность ребёнка  к участию в проектной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01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 этап ( 2 дня)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2875274"/>
              </p:ext>
            </p:extLst>
          </p:nvPr>
        </p:nvGraphicFramePr>
        <p:xfrm>
          <a:off x="323528" y="1499711"/>
          <a:ext cx="8640960" cy="485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824"/>
                <a:gridCol w="2782682"/>
                <a:gridCol w="2709454"/>
              </a:tblGrid>
              <a:tr h="5864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Педагог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Воспитанники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Родители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2139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*Обсуждает идеи по темам детских исследований.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*Обсуждение проблемного вопроса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Развивающие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 задание Разложи по порядку</a:t>
                      </a:r>
                      <a:endParaRPr lang="ru-RU" sz="16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pres?slideindex=1&amp;slidetitle="/>
                        </a:rPr>
                        <a:t>Виртуальная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pres?slideindex=1&amp;slidetitle="/>
                        </a:rPr>
                        <a:t> экскурсия Путешествие в метро</a:t>
                      </a:r>
                      <a:endParaRPr lang="ru-RU" sz="16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мультфильма Приключения Зины и Кеши правила поведения на эскалаторе.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https://www.youtube.com/watch?v=D_QLopEqEVg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*Планируют свои действия, выдвигают предположения по учебным вопросам.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*Выбирают способы установления истины предположений.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*Составляют план исследований и определяют методы и приемы работы.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*Планируют и предполагают свою помощь  в проведении исследования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*Знакомят детей с информацией в различных источниках по данной теме.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1247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Цель: </a:t>
            </a:r>
            <a:r>
              <a:rPr lang="ru-RU" dirty="0">
                <a:solidFill>
                  <a:srgbClr val="002060"/>
                </a:solidFill>
              </a:rPr>
              <a:t>планирование  проектной 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6353789"/>
            <a:ext cx="825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детских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1407031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 (4 дня)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2532280"/>
              </p:ext>
            </p:extLst>
          </p:nvPr>
        </p:nvGraphicFramePr>
        <p:xfrm>
          <a:off x="395535" y="1844824"/>
          <a:ext cx="8437893" cy="379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631"/>
                <a:gridCol w="2812631"/>
                <a:gridCol w="281263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Педагог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Воспитанники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Родители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*Создаёт условия для детских исследований.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*Наблюдает, советует, направляет и контролирует деятельность детей и даёт консультации родителям.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Развивающие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 упражнение Найди недостающий фрагмент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Развивающая игра Читай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 и узнавай транспорт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Развивающие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 з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адание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 Разложи по порядку</a:t>
                      </a:r>
                      <a:endParaRPr lang="ru-RU" sz="14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Технологическая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 карта по лего конструированию Станции метро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*Участие в оформлении продуктов проекта.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*Делятся темами исследований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pres?slideindex=1&amp;slidetitle="/>
                        </a:rPr>
                        <a:t>Исследование Метро в жизни человека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*Помогают детям сформулировать  содержание презентационных материалов.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264475" y="10457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практических знаний, умений  и навыков в процессе решения проектной задачи.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4533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демонстрация материалов по детским исследованиям</a:t>
            </a:r>
          </a:p>
        </p:txBody>
      </p:sp>
    </p:spTree>
    <p:extLst>
      <p:ext uri="{BB962C8B-B14F-4D97-AF65-F5344CB8AC3E}">
        <p14:creationId xmlns:p14="http://schemas.microsoft.com/office/powerpoint/2010/main" val="2807519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( 2 дня)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5597854"/>
              </p:ext>
            </p:extLst>
          </p:nvPr>
        </p:nvGraphicFramePr>
        <p:xfrm>
          <a:off x="317449" y="1844824"/>
          <a:ext cx="8440503" cy="402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501"/>
                <a:gridCol w="2813501"/>
                <a:gridCol w="2813501"/>
              </a:tblGrid>
              <a:tr h="5089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Педагог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Воспитанники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Родители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141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оценивание результатов проектной деятельности.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 о результатах деятельности.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Буклет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Благодарность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Календарь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 формирующее оценивание через проведение самооценки успешности ребёнка.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Лист самооценки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file"/>
                        </a:rPr>
                        <a:t>Карта самонаблюдения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Участвуют в обсуждении итогов реализации проекта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(круглый стол)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1247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выявление полученных знаний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6093296"/>
            <a:ext cx="345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959355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600743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пакет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05064"/>
            <a:ext cx="8352928" cy="2088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Методические материалы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3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766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824" y="620688"/>
            <a:ext cx="5754602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8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3645024"/>
            <a:ext cx="8064896" cy="2160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Мир, в котором из оконца никогда не видно солнца.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7" y="11679"/>
            <a:ext cx="2555776" cy="169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96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712968" cy="2376264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пакет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5"/>
            <a:ext cx="2664183" cy="177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467543" y="4437112"/>
            <a:ext cx="8164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Дидактические материалы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15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2068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424936" cy="4266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метро (Москва): интересные факты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fb.ru/article/305821/istoriya-metro-moskva-interesnyie-faktyi-i-foto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Метрополитен Википедия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https://ru.wikipedia.org/wiki/%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D0%9C%D0%B5%D1%82%D1%80%D0%BE%D0%BF%D0%BE%D0%BB%D0%B8%D1%82%D0%B5%D0%BD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-Некоторые интересные факты о метрополитенах мира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visualhistory.livejournal.com/1780071.html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-Интересные факты о Московском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webfacts.ru/interesnye-facty/raznoe/interesnye-fakty-o-moskovskom-metro.html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7" y="31669"/>
            <a:ext cx="2663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943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060848"/>
            <a:ext cx="7488832" cy="45365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устроено хитро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быстрое метро!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землею, но светло!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Поезда так скоро мчатся!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можем мы добраться,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в гости, кто домой!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транспорт мы такой!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3848" y="476672"/>
            <a:ext cx="5256584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  <a:endParaRPr lang="ru-RU" sz="80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69"/>
            <a:ext cx="2664296" cy="17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228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3" y="692696"/>
            <a:ext cx="704801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573016"/>
            <a:ext cx="7776864" cy="2664296"/>
          </a:xfrm>
        </p:spPr>
        <p:txBody>
          <a:bodyPr/>
          <a:lstStyle/>
          <a:p>
            <a:pPr marL="4572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*Краткосрочный</a:t>
            </a:r>
          </a:p>
          <a:p>
            <a:pPr marL="4572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*Междисциплинарный</a:t>
            </a:r>
          </a:p>
          <a:p>
            <a:pPr marL="4572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*Практико-ориентированный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5211" cy="167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492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12511" cy="1717377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852937"/>
            <a:ext cx="8556861" cy="361138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*Дети старшего дошкольного возраста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*Родители</a:t>
            </a:r>
          </a:p>
          <a:p>
            <a:pPr marL="4572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*Воспитатели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" y="0"/>
            <a:ext cx="25177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юта\Desktop\DSC02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88" y="5147406"/>
            <a:ext cx="1621688" cy="12163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юта\Desktop\DSCN58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5" y="5013176"/>
            <a:ext cx="1979488" cy="1484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C:\Users\анюта\Desktop\DSCN58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94135"/>
            <a:ext cx="1887180" cy="14155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юта\Desktop\DSCN49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63741"/>
            <a:ext cx="1814161" cy="13607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юта\Desktop\DSC026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08192"/>
            <a:ext cx="1835208" cy="1376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2101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959" y="1670050"/>
            <a:ext cx="8568952" cy="47525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дорогам больших городов спешат по своим делам разные машины. Всем надо куда-то срочно успеть: и большим тяжелым грузовикам, и специальному транспорту, и шустрым легковым автомобилям, и общественному транспорту.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вот беда: транспорта много, а дорога одна! Не поместиться на ней всем машинам! Вот и возникают заторы, которые называют пробками. В результате опаздывают все.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тут перегруженным автобусам, троллейбусам и трамваям приходит на помощь метро. Так как большая часть людей спускается под землю и добирается до нужного места на метро, то на городских дорогах сразу становится просторнее. В результате довольны все.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вид железнодорожного транспорта, который перевозит пассажиров под землей.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быстрый вид городского транспорта: с одного конца огромного города до другого он довезет всего за час.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Подземные поезда движутся при помощи электричества. Слово «метро» происходит от полного слова «метрополитен», которое означает «городской», «столичный».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метро есть в нескольких городах: Москве, Санкт-Петербурге, Новосибирске, Самаре, Екатеринбурге и Нижнем Новгороде.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77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0395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проекта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38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475" y="692696"/>
            <a:ext cx="651251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80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420888"/>
            <a:ext cx="6912768" cy="3672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Образовательная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Развивающая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Воспитательная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77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514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цель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920880" cy="4752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планирования деятельности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разнообразии общественного транспорта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с различными источниками получения информации</a:t>
            </a:r>
          </a:p>
          <a:p>
            <a:pPr marL="4572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 детей умение работать на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0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5267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цель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064896" cy="4842872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конструктивного и логического мышления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любознательность в процессе знакомства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метро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мыслительные операции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развивать мелкую моторику, пространственное восприятия, художественно-эстетические способности.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536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309</TotalTime>
  <Words>848</Words>
  <Application>Microsoft Office PowerPoint</Application>
  <PresentationFormat>Экран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Метро</vt:lpstr>
      <vt:lpstr>Творческое название</vt:lpstr>
      <vt:lpstr>Девиз</vt:lpstr>
      <vt:lpstr>Типология проекта </vt:lpstr>
      <vt:lpstr>Участники проекта </vt:lpstr>
      <vt:lpstr>Презентация PowerPoint</vt:lpstr>
      <vt:lpstr>Цели</vt:lpstr>
      <vt:lpstr>Образовательная цель и задачи</vt:lpstr>
      <vt:lpstr>Развивающая цель и задачи</vt:lpstr>
      <vt:lpstr>Воспитательная цель и задачи</vt:lpstr>
      <vt:lpstr>Основополагающий вопрос</vt:lpstr>
      <vt:lpstr>Проблемный вопрос</vt:lpstr>
      <vt:lpstr>Частные вопросы и темы исследований</vt:lpstr>
      <vt:lpstr>Этапы проекта</vt:lpstr>
      <vt:lpstr>Подготовительный этап (2 дня)</vt:lpstr>
      <vt:lpstr>Проектировочный этап ( 2 дня)</vt:lpstr>
      <vt:lpstr>Практический этап (4 дня)</vt:lpstr>
      <vt:lpstr>Заключительный этап ( 2 дня)</vt:lpstr>
      <vt:lpstr>Учебно-методический пакет</vt:lpstr>
      <vt:lpstr>Учебно-методический пакет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анюта</cp:lastModifiedBy>
  <cp:revision>36</cp:revision>
  <dcterms:created xsi:type="dcterms:W3CDTF">2019-02-20T00:23:55Z</dcterms:created>
  <dcterms:modified xsi:type="dcterms:W3CDTF">2020-10-20T22:16:22Z</dcterms:modified>
</cp:coreProperties>
</file>