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lumMod val="50000"/>
                <a:lumOff val="50000"/>
                <a:alpha val="66000"/>
              </a:srgbClr>
            </a:gs>
            <a:gs pos="48000">
              <a:srgbClr val="FFC000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zaist.ru/news/vsyakaya_vsyachina/verstovye_stolby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Ð°Ð±Ð»Ð¾Ð½ Ðº Ð¿ÑÐµÐ·ÐµÐ½ÑÐ°ÑÐ¸Ð¸ Ð¿Ð¾ ÐÐÐ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b="2913"/>
          <a:stretch/>
        </p:blipFill>
        <p:spPr bwMode="auto">
          <a:xfrm>
            <a:off x="0" y="-1"/>
            <a:ext cx="9144000" cy="68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132856"/>
            <a:ext cx="64087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Давно ли люди пользуются дорожными знаками?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5517232"/>
            <a:ext cx="493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Денис К., Ира К., Саша П., Юля Г.</a:t>
            </a:r>
            <a:br>
              <a:rPr lang="ru-RU" dirty="0"/>
            </a:br>
            <a:r>
              <a:rPr lang="ru-RU" dirty="0"/>
              <a:t>Елена Александровна ,мама Юли</a:t>
            </a:r>
            <a:br>
              <a:rPr lang="ru-RU" dirty="0"/>
            </a:br>
            <a:r>
              <a:rPr lang="ru-RU" dirty="0" err="1" smtClean="0"/>
              <a:t>Карабышева</a:t>
            </a:r>
            <a:r>
              <a:rPr lang="ru-RU" dirty="0" smtClean="0"/>
              <a:t> Нина </a:t>
            </a:r>
            <a:r>
              <a:rPr lang="ru-RU" dirty="0" err="1" smtClean="0"/>
              <a:t>Вицентьевна</a:t>
            </a:r>
            <a:r>
              <a:rPr lang="ru-RU" dirty="0" smtClean="0"/>
              <a:t>, </a:t>
            </a:r>
            <a:r>
              <a:rPr lang="ru-RU" dirty="0"/>
              <a:t>воспитатель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Муниципальное   дошкольное образовательное учреждение детский сад № 57 </a:t>
            </a:r>
          </a:p>
        </p:txBody>
      </p:sp>
    </p:spTree>
    <p:extLst>
      <p:ext uri="{BB962C8B-B14F-4D97-AF65-F5344CB8AC3E}">
        <p14:creationId xmlns:p14="http://schemas.microsoft.com/office/powerpoint/2010/main" val="29530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309" y="1195011"/>
            <a:ext cx="1378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929" y="234888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 хочу узнать, давно ли люди пользуются дорожными знаками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ÐÐ°ÑÑÐ¸Ð½ÐºÐ¸ Ð¿Ð¾ Ð·Ð°Ð¿ÑÐ¾ÑÑ ÐºÐ°ÑÑÐ¸Ð½ÐºÐ¸ Ð´Ð¾ÑÐ¾Ð¶Ð½ÑÑ Ð·Ð½Ð°ÐºÐ¾Ð²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0524"/>
            <a:ext cx="1603613" cy="30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Ð°ÑÑÐ¸Ð½ÐºÐ¸ Ð¿Ð¾ Ð·Ð°Ð¿ÑÐ¾ÑÑ ÐºÐ°ÑÑÐ¸Ð½ÐºÐ¸ Ð´Ð¾ÑÐ¾Ð¶Ð½ÑÑ Ð·Ð½Ð°ÐºÐ¾Ð² Ð½Ð° Ð¿ÑÐ¾Ð·ÑÐ°ÑÐ½Ð¾Ð¼ ÑÐ¾Ð½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1"/>
          <a:stretch/>
        </p:blipFill>
        <p:spPr bwMode="auto">
          <a:xfrm>
            <a:off x="3635895" y="3861048"/>
            <a:ext cx="1992977" cy="23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6389" y="620688"/>
            <a:ext cx="3223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думаю, что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2195" y="177281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дорожные </a:t>
            </a:r>
            <a:r>
              <a:rPr lang="ru-RU" sz="3600" b="1" dirty="0">
                <a:solidFill>
                  <a:srgbClr val="FF0000"/>
                </a:solidFill>
              </a:rPr>
              <a:t>знаки возникли вместе с появлением автомобиля </a:t>
            </a: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220"/>
            <a:ext cx="1861964" cy="186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4747406" cy="29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3567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действия: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700808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Сходить с мамой в библиотеку и найти информацию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2. Попросить папу найти сведения в интернете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200771" cy="20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3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Сходили с мамой в библиотеку, из книг и журналов узнали: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679170"/>
            <a:ext cx="6210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Самые старинные дорожные знаки – указатели расстояний, они появились в Древнем Риме.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" y="3940597"/>
            <a:ext cx="2565716" cy="25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6701571" y="3061418"/>
            <a:ext cx="2221577" cy="34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8665"/>
            <a:ext cx="2927648" cy="29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763688" y="3064165"/>
            <a:ext cx="0" cy="652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75956" y="2708920"/>
            <a:ext cx="108012" cy="681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22263" y="2492896"/>
            <a:ext cx="774073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611" y="433905"/>
            <a:ext cx="8920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папой нашли 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интернете: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300 лет назад люди стали </a:t>
            </a:r>
            <a:r>
              <a:rPr lang="ru-RU" sz="2800" b="1" dirty="0">
                <a:solidFill>
                  <a:srgbClr val="FF0000"/>
                </a:solidFill>
              </a:rPr>
              <a:t>устанавливать верстовые столбы. Верстовые столбы издавна в России обозначали основные почтовые дороги и расстояния, их можно считать первыми в нашей стране дорожными знаками.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11507"/>
            <a:ext cx="3232237" cy="48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4004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Теперь я знаю, что: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59013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</a:rPr>
              <a:t>Люди пользовались дорожными знаками задолго до появления автомобиля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ÐÐ°ÑÑÐ¸Ð½ÐºÐ¸ Ð¿Ð¾ Ð·Ð°Ð¿ÑÐ¾ÑÑ ÐºÐ°ÑÑÐ¸Ð½ÐºÐ¸ Ð´Ð¾ÑÐ¾Ð¶Ð½ÑÑ Ð·Ð½Ð°ÐºÐ¾Ð²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80454"/>
            <a:ext cx="3287053" cy="41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Ð°ÑÑÐ¸Ð½ÐºÐ¸ Ð¿Ð¾ Ð·Ð°Ð¿ÑÐ¾ÑÑ ÐºÐ°ÑÑÐ¸Ð½ÐºÐ¸ Ð´Ð¾ÑÐ¾Ð¶Ð½ÑÑ Ð·Ð½Ð°ÐºÐ¾Ð²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7" y="3212976"/>
            <a:ext cx="346171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6324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http://zaist.ru/news/vsyakaya_vsyachina/verstovye_stolby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</a:t>
            </a:r>
            <a:r>
              <a:rPr lang="ru-RU" dirty="0" smtClean="0"/>
              <a:t>9.10 2020год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3076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Интернет ресурсы: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4800" y="1556792"/>
            <a:ext cx="5811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«Правила дорожного движения для детей» Алиса Бочко </a:t>
            </a:r>
          </a:p>
          <a:p>
            <a:r>
              <a:rPr lang="ru-RU" dirty="0"/>
              <a:t>Галина Шалаева: Правила дорожного движения для воспитанных детей</a:t>
            </a:r>
          </a:p>
          <a:p>
            <a:r>
              <a:rPr lang="ru-RU" dirty="0"/>
              <a:t>Подробнее: https://www.labirint.ru/books/211530/</a:t>
            </a:r>
          </a:p>
          <a:p>
            <a:r>
              <a:rPr lang="ru-RU" dirty="0"/>
              <a:t>Правила дорожного движения для детей Художник: </a:t>
            </a:r>
            <a:r>
              <a:rPr lang="ru-RU" dirty="0" err="1"/>
              <a:t>Лемко</a:t>
            </a:r>
            <a:r>
              <a:rPr lang="ru-RU" dirty="0"/>
              <a:t> Д. М., Бондаренко М., Рюмина М.  все</a:t>
            </a:r>
          </a:p>
          <a:p>
            <a:r>
              <a:rPr lang="ru-RU" dirty="0"/>
              <a:t>Редактор: Терентьева Н. Издательство: Стрекоза, 2014 г.</a:t>
            </a:r>
          </a:p>
          <a:p>
            <a:r>
              <a:rPr lang="ru-RU" dirty="0"/>
              <a:t>Подробнее: https://www.labirint.ru/books/194549/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9414" y="548680"/>
            <a:ext cx="6493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исследовании нам помогли: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0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2018-04-09T11:22:43Z</dcterms:created>
  <dcterms:modified xsi:type="dcterms:W3CDTF">2020-10-20T17:03:37Z</dcterms:modified>
</cp:coreProperties>
</file>