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77" r:id="rId2"/>
    <p:sldId id="294" r:id="rId3"/>
    <p:sldId id="288" r:id="rId4"/>
    <p:sldId id="272" r:id="rId5"/>
    <p:sldId id="273" r:id="rId6"/>
    <p:sldId id="275" r:id="rId7"/>
    <p:sldId id="274" r:id="rId8"/>
    <p:sldId id="278" r:id="rId9"/>
    <p:sldId id="279" r:id="rId10"/>
    <p:sldId id="280" r:id="rId11"/>
    <p:sldId id="281" r:id="rId12"/>
    <p:sldId id="285" r:id="rId13"/>
    <p:sldId id="286" r:id="rId14"/>
    <p:sldId id="289" r:id="rId15"/>
    <p:sldId id="290" r:id="rId16"/>
    <p:sldId id="291" r:id="rId17"/>
    <p:sldId id="296" r:id="rId18"/>
    <p:sldId id="298" r:id="rId19"/>
    <p:sldId id="299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accent1"/>
    </p:penClr>
  </p:showPr>
  <p:clrMru>
    <a:srgbClr val="FFCC00"/>
    <a:srgbClr val="FF00FF"/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053CB23-7BDA-4747-9139-BCADE1E0655E}" type="datetimeFigureOut">
              <a:rPr lang="ru-RU"/>
              <a:pPr>
                <a:defRPr/>
              </a:pPr>
              <a:t>22.10.2016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A7D7A8C-224B-4A2F-9058-EC214CF9C9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33B0D-D88F-48C4-8597-E3A79FE87489}" type="datetimeFigureOut">
              <a:rPr lang="ru-RU"/>
              <a:pPr>
                <a:defRPr/>
              </a:pPr>
              <a:t>22.10.2016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570983-16EB-4A60-B9BD-F30DFCF894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203B42-6FB3-4180-B10D-0DE44E8C7135}" type="datetimeFigureOut">
              <a:rPr lang="ru-RU"/>
              <a:pPr>
                <a:defRPr/>
              </a:pPr>
              <a:t>22.10.2016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7FA15-9B9D-4657-B4DF-420F9FC640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1CD25-AD90-4E8D-B0B8-1C064C20CC9A}" type="datetimeFigureOut">
              <a:rPr lang="ru-RU"/>
              <a:pPr>
                <a:defRPr/>
              </a:pPr>
              <a:t>22.10.2016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2B70F-6C08-445B-BC22-5E7A290990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D0146-AB4F-4929-B48D-B182DDD5BF10}" type="datetimeFigureOut">
              <a:rPr lang="ru-RU"/>
              <a:pPr>
                <a:defRPr/>
              </a:pPr>
              <a:t>22.10.2016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AC529-F681-4D8D-A7F9-D867073E78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ACEDD-DE90-4F1A-B616-5E442CB6DCC2}" type="datetimeFigureOut">
              <a:rPr lang="ru-RU"/>
              <a:pPr>
                <a:defRPr/>
              </a:pPr>
              <a:t>22.10.2016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8F5DE-EBD1-44FC-82B7-41DBD8F7B8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3CEE9-7538-4D6D-AA25-AE804B822DAF}" type="datetimeFigureOut">
              <a:rPr lang="ru-RU"/>
              <a:pPr>
                <a:defRPr/>
              </a:pPr>
              <a:t>22.10.2016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4F6C5-2E35-46B1-8466-608BE34199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F2E262-B85F-49F0-9261-C5713A802309}" type="datetimeFigureOut">
              <a:rPr lang="ru-RU"/>
              <a:pPr>
                <a:defRPr/>
              </a:pPr>
              <a:t>22.10.2016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36A11-460D-4EDB-944B-0800131078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46B468-DE7C-44BB-B080-79D0DAE83C0B}" type="datetimeFigureOut">
              <a:rPr lang="ru-RU"/>
              <a:pPr>
                <a:defRPr/>
              </a:pPr>
              <a:t>22.10.2016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6E225-A13F-4C49-AE89-EE803F0177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6D739-2D1C-4316-A343-A59077B49276}" type="datetimeFigureOut">
              <a:rPr lang="ru-RU"/>
              <a:pPr>
                <a:defRPr/>
              </a:pPr>
              <a:t>22.10.2016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F36E4-E42A-4E68-B270-BB489955D1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2401B-4E39-48E8-BF0B-B727381E373B}" type="datetimeFigureOut">
              <a:rPr lang="ru-RU"/>
              <a:pPr>
                <a:defRPr/>
              </a:pPr>
              <a:t>22.10.2016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B8241B-096C-4D1B-86EC-12C2A29F02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27BE2-FC35-489B-87FD-14BBE29D50B4}" type="datetimeFigureOut">
              <a:rPr lang="ru-RU"/>
              <a:pPr>
                <a:defRPr/>
              </a:pPr>
              <a:t>22.10.2016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BBB7C-CC47-4C60-8AB1-E9F1844B4E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C82EA2-15AD-4849-8CAD-F2D74034A133}" type="datetimeFigureOut">
              <a:rPr lang="ru-RU"/>
              <a:pPr>
                <a:defRPr/>
              </a:pPr>
              <a:t>22.10.2016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CAEFE3-318F-4F39-9B8F-5E88C07B61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FE44147-EDBC-40CE-A603-8C3EEFC7C720}" type="datetimeFigureOut">
              <a:rPr lang="ru-RU"/>
              <a:pPr>
                <a:defRPr/>
              </a:pPr>
              <a:t>22.10.2016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32B0E15-83D5-4EE8-894F-59936209EE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0" r:id="rId3"/>
    <p:sldLayoutId id="2147483669" r:id="rId4"/>
    <p:sldLayoutId id="2147483668" r:id="rId5"/>
    <p:sldLayoutId id="2147483667" r:id="rId6"/>
    <p:sldLayoutId id="2147483666" r:id="rId7"/>
    <p:sldLayoutId id="2147483665" r:id="rId8"/>
    <p:sldLayoutId id="2147483664" r:id="rId9"/>
    <p:sldLayoutId id="2147483663" r:id="rId10"/>
    <p:sldLayoutId id="2147483662" r:id="rId11"/>
    <p:sldLayoutId id="214748366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3"/>
          <p:cNvSpPr>
            <a:spLocks noGrp="1"/>
          </p:cNvSpPr>
          <p:nvPr>
            <p:ph type="body" idx="1"/>
          </p:nvPr>
        </p:nvSpPr>
        <p:spPr>
          <a:xfrm>
            <a:off x="457200" y="260350"/>
            <a:ext cx="8229600" cy="3814763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altLang="zh-CN" sz="1600" smtClean="0">
                <a:latin typeface="Arial" charset="0"/>
              </a:rPr>
              <a:t> </a:t>
            </a:r>
          </a:p>
          <a:p>
            <a:pPr algn="ctr">
              <a:buFont typeface="Arial" charset="0"/>
              <a:buNone/>
            </a:pPr>
            <a:endParaRPr lang="ru-RU" altLang="zh-CN" sz="1600" smtClean="0"/>
          </a:p>
          <a:p>
            <a:pPr algn="ctr">
              <a:buFont typeface="Arial" charset="0"/>
              <a:buNone/>
            </a:pPr>
            <a:endParaRPr lang="ru-RU" altLang="zh-CN" sz="1600" smtClean="0"/>
          </a:p>
          <a:p>
            <a:pPr algn="ctr">
              <a:buFont typeface="Arial" charset="0"/>
              <a:buNone/>
            </a:pPr>
            <a:endParaRPr lang="ru-RU" altLang="zh-CN" sz="2800" b="1" smtClean="0"/>
          </a:p>
          <a:p>
            <a:pPr algn="ctr">
              <a:buFont typeface="Arial" charset="0"/>
              <a:buNone/>
            </a:pPr>
            <a:r>
              <a:rPr lang="ru-RU" altLang="zh-CN" sz="2800" b="1" smtClean="0">
                <a:solidFill>
                  <a:srgbClr val="CC0000"/>
                </a:solidFill>
                <a:latin typeface="Arial" charset="0"/>
              </a:rPr>
              <a:t> </a:t>
            </a:r>
            <a:r>
              <a:rPr lang="ru-RU" altLang="zh-CN" sz="2800" b="1" u="sng" smtClean="0">
                <a:solidFill>
                  <a:srgbClr val="CC0000"/>
                </a:solidFill>
                <a:latin typeface="Arial" charset="0"/>
              </a:rPr>
              <a:t>Работа кружка:</a:t>
            </a:r>
          </a:p>
          <a:p>
            <a:pPr algn="ctr">
              <a:buFont typeface="Arial" charset="0"/>
              <a:buNone/>
            </a:pPr>
            <a:r>
              <a:rPr lang="ru-RU" altLang="zh-CN" sz="2800" b="1" smtClean="0">
                <a:solidFill>
                  <a:srgbClr val="CC0000"/>
                </a:solidFill>
                <a:latin typeface="Arial" charset="0"/>
              </a:rPr>
              <a:t>« Художественная мастерская»</a:t>
            </a:r>
          </a:p>
          <a:p>
            <a:pPr algn="ctr">
              <a:buFont typeface="Arial" charset="0"/>
              <a:buNone/>
            </a:pPr>
            <a:endParaRPr lang="ru-RU" altLang="zh-CN" sz="2800" b="1" smtClean="0"/>
          </a:p>
          <a:p>
            <a:pPr algn="ctr">
              <a:buFont typeface="Arial" charset="0"/>
              <a:buNone/>
            </a:pPr>
            <a:endParaRPr lang="ru-RU" altLang="zh-CN" sz="1000" b="1" smtClean="0"/>
          </a:p>
          <a:p>
            <a:pPr algn="ctr">
              <a:buFont typeface="Arial" charset="0"/>
              <a:buNone/>
            </a:pPr>
            <a:r>
              <a:rPr lang="ru-RU" altLang="zh-CN" sz="1000" b="1" smtClean="0">
                <a:latin typeface="Arial" charset="0"/>
              </a:rPr>
              <a:t> </a:t>
            </a:r>
            <a:r>
              <a:rPr lang="ru-RU" altLang="zh-CN" sz="1600" b="1" smtClean="0">
                <a:latin typeface="Arial" charset="0"/>
              </a:rPr>
              <a:t>Воспитатель: Пирожкова Ю. В.</a:t>
            </a:r>
          </a:p>
          <a:p>
            <a:pPr algn="ctr">
              <a:buFont typeface="Arial" charset="0"/>
              <a:buNone/>
            </a:pPr>
            <a:r>
              <a:rPr lang="ru-RU" altLang="zh-CN" sz="1600" b="1" smtClean="0">
                <a:latin typeface="Arial" charset="0"/>
              </a:rPr>
              <a:t>                                             Детский сад № 57</a:t>
            </a:r>
            <a:endParaRPr lang="ru-RU" altLang="zh-CN" sz="1600" smtClean="0">
              <a:latin typeface="Arial" charset="0"/>
            </a:endParaRPr>
          </a:p>
          <a:p>
            <a:pPr algn="ctr">
              <a:buFont typeface="Arial" charset="0"/>
              <a:buNone/>
            </a:pPr>
            <a:endParaRPr lang="ru-RU" altLang="zh-CN" sz="1600" smtClean="0"/>
          </a:p>
          <a:p>
            <a:pPr algn="ctr">
              <a:buFont typeface="Arial" charset="0"/>
              <a:buNone/>
            </a:pPr>
            <a:endParaRPr lang="ru-RU" altLang="zh-CN" sz="1600" smtClean="0"/>
          </a:p>
          <a:p>
            <a:pPr algn="ctr">
              <a:buFont typeface="Arial" charset="0"/>
              <a:buNone/>
            </a:pPr>
            <a:endParaRPr lang="ru-RU" altLang="zh-CN" sz="1600" smtClean="0"/>
          </a:p>
          <a:p>
            <a:pPr algn="ctr">
              <a:buFont typeface="Arial" charset="0"/>
              <a:buNone/>
            </a:pPr>
            <a:endParaRPr lang="ru-RU" altLang="zh-CN" sz="1600" smtClean="0"/>
          </a:p>
          <a:p>
            <a:pPr algn="ctr">
              <a:buFont typeface="Arial" charset="0"/>
              <a:buNone/>
            </a:pPr>
            <a:r>
              <a:rPr lang="ru-RU" altLang="zh-CN" sz="1600" smtClean="0"/>
              <a:t> </a:t>
            </a:r>
            <a:endParaRPr lang="ru-RU" sz="1600" smtClean="0"/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0" y="26064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Муниципальное дошкольное образовательное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учреждение детский сад №57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Arial" charset="0"/>
              </a:rPr>
              <a:t>«Золотая осень»</a:t>
            </a:r>
          </a:p>
        </p:txBody>
      </p:sp>
      <p:pic>
        <p:nvPicPr>
          <p:cNvPr id="24578" name="Picture 4" descr="DSCN18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875" y="1125538"/>
            <a:ext cx="4070350" cy="542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Arial" charset="0"/>
              </a:rPr>
              <a:t>« Распускается верба»</a:t>
            </a:r>
          </a:p>
        </p:txBody>
      </p:sp>
      <p:pic>
        <p:nvPicPr>
          <p:cNvPr id="25602" name="Picture 5" descr="DSCN187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1700213"/>
            <a:ext cx="6553200" cy="410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Arial" charset="0"/>
              </a:rPr>
              <a:t>«Снеговик»</a:t>
            </a:r>
          </a:p>
        </p:txBody>
      </p:sp>
      <p:pic>
        <p:nvPicPr>
          <p:cNvPr id="26626" name="Picture 4" descr="DSCN21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413" y="1341438"/>
            <a:ext cx="4103687" cy="507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Arial" charset="0"/>
              </a:rPr>
              <a:t>«</a:t>
            </a:r>
            <a:r>
              <a:rPr lang="ru-RU" sz="3600" smtClean="0">
                <a:latin typeface="Arial" charset="0"/>
              </a:rPr>
              <a:t>Плывёт кораблик по волнам»</a:t>
            </a:r>
            <a:endParaRPr lang="ru-RU" smtClean="0">
              <a:latin typeface="Arial" charset="0"/>
            </a:endParaRPr>
          </a:p>
        </p:txBody>
      </p:sp>
      <p:pic>
        <p:nvPicPr>
          <p:cNvPr id="27650" name="Picture 4" descr="DSCN218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4613" y="1628775"/>
            <a:ext cx="3613150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Arial" charset="0"/>
              </a:rPr>
              <a:t> « Необыкновенный букет».</a:t>
            </a:r>
          </a:p>
        </p:txBody>
      </p:sp>
      <p:pic>
        <p:nvPicPr>
          <p:cNvPr id="29698" name="Picture 4" descr="DSCN214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1557338"/>
            <a:ext cx="6016625" cy="451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4" descr="DSCN224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913" y="1628775"/>
            <a:ext cx="6016625" cy="45132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Arial" charset="0"/>
              </a:rPr>
              <a:t>«Бумажная фантазия»</a:t>
            </a:r>
          </a:p>
        </p:txBody>
      </p:sp>
      <p:pic>
        <p:nvPicPr>
          <p:cNvPr id="30722" name="Picture 4" descr="DSCN148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1628775"/>
            <a:ext cx="6016625" cy="451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Arial" charset="0"/>
              </a:rPr>
              <a:t>«Вот какая красота»</a:t>
            </a:r>
          </a:p>
        </p:txBody>
      </p:sp>
      <p:pic>
        <p:nvPicPr>
          <p:cNvPr id="31746" name="Picture 4" descr="DSCN147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1412875"/>
            <a:ext cx="6448425" cy="483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ru-RU" smtClean="0">
                <a:latin typeface="Arial" charset="0"/>
              </a:rPr>
              <a:t>« На дне морском».</a:t>
            </a:r>
          </a:p>
        </p:txBody>
      </p:sp>
      <p:sp>
        <p:nvSpPr>
          <p:cNvPr id="3481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>
                <a:latin typeface="Arial" charset="0"/>
              </a:rPr>
              <a:t> </a:t>
            </a:r>
          </a:p>
        </p:txBody>
      </p:sp>
      <p:pic>
        <p:nvPicPr>
          <p:cNvPr id="34820" name="Picture 4" descr="DSCN226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1412875"/>
            <a:ext cx="6788150" cy="50911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Arial" charset="0"/>
              </a:rPr>
              <a:t>Вот так мы работаем.</a:t>
            </a:r>
          </a:p>
        </p:txBody>
      </p:sp>
      <p:sp>
        <p:nvSpPr>
          <p:cNvPr id="3686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6868" name="Picture 4" descr="DSCN22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1674813"/>
            <a:ext cx="6910387" cy="51831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smtClean="0">
                <a:latin typeface="Arial" charset="0"/>
              </a:rPr>
              <a:t>« У всех хорошее настроение».</a:t>
            </a:r>
          </a:p>
        </p:txBody>
      </p:sp>
      <p:sp>
        <p:nvSpPr>
          <p:cNvPr id="3891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8916" name="Picture 4" descr="DSCN226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1338263"/>
            <a:ext cx="7359650" cy="55197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smtClean="0">
                <a:solidFill>
                  <a:srgbClr val="CC0000"/>
                </a:solidFill>
                <a:latin typeface="Arial" charset="0"/>
              </a:rPr>
              <a:t>Цель и задачи.</a:t>
            </a:r>
          </a:p>
        </p:txBody>
      </p:sp>
      <p:sp>
        <p:nvSpPr>
          <p:cNvPr id="1638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1800" smtClean="0">
                <a:solidFill>
                  <a:srgbClr val="CC0000"/>
                </a:solidFill>
                <a:latin typeface="Arial" charset="0"/>
              </a:rPr>
              <a:t>Цель: </a:t>
            </a:r>
            <a:r>
              <a:rPr lang="ru-RU" sz="1800" smtClean="0">
                <a:latin typeface="Arial" charset="0"/>
              </a:rPr>
              <a:t>Формирование у детей раннего и дошкольного возраста эстетического отношения и художественно-творческих способностей в изобразительной деятельности.</a:t>
            </a:r>
          </a:p>
          <a:p>
            <a:pPr>
              <a:lnSpc>
                <a:spcPct val="80000"/>
              </a:lnSpc>
            </a:pPr>
            <a:endParaRPr lang="ru-RU" sz="1800" smtClean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ru-RU" sz="1800" smtClean="0">
                <a:solidFill>
                  <a:srgbClr val="CC0000"/>
                </a:solidFill>
                <a:latin typeface="Arial" charset="0"/>
              </a:rPr>
              <a:t>Задачи: </a:t>
            </a:r>
            <a:r>
              <a:rPr lang="ru-RU" sz="1800" smtClean="0">
                <a:latin typeface="Arial" charset="0"/>
              </a:rPr>
              <a:t>Развитие эстетического восприятия художественных образов и предметов окружающего мира.</a:t>
            </a:r>
          </a:p>
          <a:p>
            <a:pPr>
              <a:lnSpc>
                <a:spcPct val="80000"/>
              </a:lnSpc>
            </a:pPr>
            <a:endParaRPr lang="ru-RU" sz="1800" smtClean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ru-RU" sz="1800" smtClean="0">
                <a:latin typeface="Arial" charset="0"/>
              </a:rPr>
              <a:t>Создание условий для свободного экспериментирования с художественными материалами и инструментами.</a:t>
            </a:r>
          </a:p>
          <a:p>
            <a:pPr>
              <a:lnSpc>
                <a:spcPct val="80000"/>
              </a:lnSpc>
            </a:pPr>
            <a:endParaRPr lang="ru-RU" sz="1800" smtClean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ru-RU" sz="1800" smtClean="0">
                <a:latin typeface="Arial" charset="0"/>
              </a:rPr>
              <a:t>Обогащение индивидуального художественно-эстетического опыта.</a:t>
            </a:r>
          </a:p>
          <a:p>
            <a:pPr>
              <a:lnSpc>
                <a:spcPct val="80000"/>
              </a:lnSpc>
            </a:pPr>
            <a:endParaRPr lang="ru-RU" sz="1800" smtClean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ru-RU" sz="1800" smtClean="0">
                <a:latin typeface="Arial" charset="0"/>
              </a:rPr>
              <a:t>Развитие художественно-творческих способностей в продуктивных видах деятельности.</a:t>
            </a:r>
          </a:p>
          <a:p>
            <a:pPr>
              <a:lnSpc>
                <a:spcPct val="80000"/>
              </a:lnSpc>
            </a:pPr>
            <a:endParaRPr lang="ru-RU" sz="1800" smtClean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ru-RU" sz="1800" smtClean="0">
                <a:latin typeface="Arial" charset="0"/>
              </a:rPr>
              <a:t>Восприятие художественного вкуса и чувства гармонии.</a:t>
            </a:r>
          </a:p>
          <a:p>
            <a:pPr>
              <a:lnSpc>
                <a:spcPct val="80000"/>
              </a:lnSpc>
            </a:pPr>
            <a:endParaRPr lang="ru-RU" sz="1800" smtClean="0">
              <a:solidFill>
                <a:srgbClr val="CC0000"/>
              </a:solidFill>
              <a:latin typeface="Arial" charset="0"/>
            </a:endParaRPr>
          </a:p>
          <a:p>
            <a:pPr>
              <a:lnSpc>
                <a:spcPct val="80000"/>
              </a:lnSpc>
            </a:pPr>
            <a:endParaRPr lang="ru-RU" sz="1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Arial" charset="0"/>
              </a:rPr>
              <a:t>«Мы очень стараемся»</a:t>
            </a:r>
          </a:p>
        </p:txBody>
      </p:sp>
      <p:pic>
        <p:nvPicPr>
          <p:cNvPr id="17410" name="Picture 4" descr="DSCN156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1412875"/>
            <a:ext cx="5564188" cy="417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>
                <a:latin typeface="Arial" charset="0"/>
              </a:rPr>
              <a:t>« Осенняя сказка»</a:t>
            </a:r>
          </a:p>
        </p:txBody>
      </p:sp>
      <p:pic>
        <p:nvPicPr>
          <p:cNvPr id="18434" name="Picture 4" descr="DSCN18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1484313"/>
            <a:ext cx="6397625" cy="479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4" descr="DSCN18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1196975"/>
            <a:ext cx="6551612" cy="491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«В осеннем парке»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4" descr="DSCN18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1217613"/>
            <a:ext cx="633730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«Чудо ёлочка»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«Дерево желаний»</a:t>
            </a:r>
          </a:p>
        </p:txBody>
      </p:sp>
      <p:pic>
        <p:nvPicPr>
          <p:cNvPr id="21506" name="Picture 4" descr="DSCN182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74963" y="1600200"/>
            <a:ext cx="339407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Arial" charset="0"/>
              </a:rPr>
              <a:t>«Весёлая парочка»</a:t>
            </a:r>
          </a:p>
        </p:txBody>
      </p:sp>
      <p:pic>
        <p:nvPicPr>
          <p:cNvPr id="22530" name="Picture 4" descr="DSCN148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1268413"/>
            <a:ext cx="6697663" cy="502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Arial" charset="0"/>
              </a:rPr>
              <a:t>«Зимушка зима»</a:t>
            </a:r>
          </a:p>
        </p:txBody>
      </p:sp>
      <p:pic>
        <p:nvPicPr>
          <p:cNvPr id="23554" name="Picture 4" descr="DSCN18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1700213"/>
            <a:ext cx="6067425" cy="455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2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53734"/>
      </a:hlink>
      <a:folHlink>
        <a:srgbClr val="DA9B9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195</TotalTime>
  <Words>174</Words>
  <Application>Microsoft Office PowerPoint</Application>
  <PresentationFormat>Экран (4:3)</PresentationFormat>
  <Paragraphs>47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Цель и задачи.</vt:lpstr>
      <vt:lpstr>«Мы очень стараемся»</vt:lpstr>
      <vt:lpstr>« Осенняя сказка»</vt:lpstr>
      <vt:lpstr>«В осеннем парке»</vt:lpstr>
      <vt:lpstr>«Чудо ёлочка»</vt:lpstr>
      <vt:lpstr>«Дерево желаний»</vt:lpstr>
      <vt:lpstr>«Весёлая парочка»</vt:lpstr>
      <vt:lpstr>«Зимушка зима»</vt:lpstr>
      <vt:lpstr>«Золотая осень»</vt:lpstr>
      <vt:lpstr>« Распускается верба»</vt:lpstr>
      <vt:lpstr>«Снеговик»</vt:lpstr>
      <vt:lpstr>«Плывёт кораблик по волнам»</vt:lpstr>
      <vt:lpstr> « Необыкновенный букет».</vt:lpstr>
      <vt:lpstr>«Бумажная фантазия»</vt:lpstr>
      <vt:lpstr>«Вот какая красота»</vt:lpstr>
      <vt:lpstr>« На дне морском».</vt:lpstr>
      <vt:lpstr>Вот так мы работаем.</vt:lpstr>
      <vt:lpstr>« У всех хорошее настроение».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Люба</cp:lastModifiedBy>
  <cp:revision>19</cp:revision>
  <dcterms:created xsi:type="dcterms:W3CDTF">2013-09-07T18:35:40Z</dcterms:created>
  <dcterms:modified xsi:type="dcterms:W3CDTF">2016-10-22T16:49:46Z</dcterms:modified>
</cp:coreProperties>
</file>