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78" r:id="rId13"/>
    <p:sldId id="279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70731F-D818-482D-ACA4-7846F7FE40EF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AEEC22-3152-44DA-BB97-F2EEED1C4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B3A-4B5D-41C9-AE95-2D59F576495C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0C86-C547-4876-A5FF-376A4EA59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C5FF-E52D-4D66-BF49-86C30865BC48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5E3A-9148-4BDF-A9D4-52333BB85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07086-B6C5-4332-9916-3415EE47A387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26F2-9A5F-4EE9-A739-ECF28F3CD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4D6E-667C-4B75-A099-0E64FDF8A14E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00CC-EC6D-4D55-80D1-AB7F81088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F912-E3BB-43B6-B6D9-2E1404326D08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1AA54-3FB4-436C-A680-420BABE67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823-C331-4613-8093-895A4630644E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4FD4-DB23-4374-A051-0C93EEBD0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AC0D-1C1D-4453-92F9-596BB75CD819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34BE-1EC0-4A21-AA83-69ECDDB7F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9D20-1514-445D-A3B2-6DF11E76FCB4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D3A8-107B-41E3-A9A6-EDB4F622A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3EB8-A81F-4593-BC3F-6BB37213D4A6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0DCD-4FF6-48DB-91B9-20312522A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564F-6413-425D-AC31-770864DE8930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1E13-1A77-4566-8C3B-1F776282F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5B27-B50A-49F4-9A6F-B31FB4256BE8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0AE7F-8280-4BFF-9336-80977705D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8DF65-AC98-49FC-BD86-55BBCF52F4F4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77A0-375D-4282-B90C-A281046DA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27079-5190-4821-93D8-9DF66C30768E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078B0-A745-49A5-82D9-29BF03A09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zh-CN" sz="1600" dirty="0" smtClean="0"/>
              <a:t>Муниципальное дошкольное образовательное </a:t>
            </a:r>
          </a:p>
          <a:p>
            <a:pPr algn="ctr">
              <a:buFont typeface="Arial" charset="0"/>
              <a:buNone/>
            </a:pPr>
            <a:r>
              <a:rPr lang="ru-RU" altLang="zh-CN" sz="1600" dirty="0" smtClean="0"/>
              <a:t>учреждение детский сад </a:t>
            </a:r>
            <a:r>
              <a:rPr lang="ru-RU" altLang="zh-CN" sz="1600" dirty="0" smtClean="0"/>
              <a:t>№</a:t>
            </a:r>
            <a:r>
              <a:rPr lang="ru-RU" altLang="zh-CN" sz="1600" dirty="0" smtClean="0"/>
              <a:t>57</a:t>
            </a:r>
          </a:p>
          <a:p>
            <a:pPr algn="ctr">
              <a:buFont typeface="Arial" charset="0"/>
              <a:buNone/>
            </a:pPr>
            <a:endParaRPr lang="ru-RU" altLang="zh-CN" sz="1600" dirty="0" smtClean="0"/>
          </a:p>
          <a:p>
            <a:pPr algn="ctr">
              <a:buFont typeface="Arial" charset="0"/>
              <a:buNone/>
            </a:pPr>
            <a:endParaRPr lang="ru-RU" altLang="zh-CN" sz="1600" dirty="0" smtClean="0"/>
          </a:p>
          <a:p>
            <a:pPr algn="ctr">
              <a:buFont typeface="Arial" charset="0"/>
              <a:buNone/>
            </a:pPr>
            <a:endParaRPr lang="ru-RU" altLang="zh-CN" sz="2800" b="1" dirty="0" smtClean="0"/>
          </a:p>
          <a:p>
            <a:pPr algn="ctr">
              <a:buFont typeface="Arial" charset="0"/>
              <a:buNone/>
            </a:pPr>
            <a:r>
              <a:rPr lang="ru-RU" altLang="zh-CN" sz="2800" b="1" dirty="0" smtClean="0">
                <a:solidFill>
                  <a:srgbClr val="CC0000"/>
                </a:solidFill>
              </a:rPr>
              <a:t>Презентация проекта развивающей предметно-пространственной среды по художественно- эстетическому развитию с детьми младшего дошкольного возраста</a:t>
            </a:r>
          </a:p>
          <a:p>
            <a:pPr algn="ctr">
              <a:buFont typeface="Arial" charset="0"/>
              <a:buNone/>
            </a:pPr>
            <a:endParaRPr lang="ru-RU" altLang="zh-CN" sz="2800" b="1" dirty="0" smtClean="0"/>
          </a:p>
          <a:p>
            <a:pPr algn="ctr">
              <a:buFont typeface="Arial" charset="0"/>
              <a:buNone/>
            </a:pPr>
            <a:endParaRPr lang="ru-RU" altLang="zh-CN" sz="2800" b="1" dirty="0" smtClean="0"/>
          </a:p>
          <a:p>
            <a:pPr algn="ctr">
              <a:buFont typeface="Arial" charset="0"/>
              <a:buNone/>
            </a:pPr>
            <a:endParaRPr lang="ru-RU" altLang="zh-CN" sz="2800" b="1" dirty="0" smtClean="0"/>
          </a:p>
          <a:p>
            <a:pPr algn="ctr">
              <a:buFont typeface="Arial" charset="0"/>
              <a:buNone/>
            </a:pPr>
            <a:r>
              <a:rPr lang="ru-RU" altLang="zh-CN" sz="1800" dirty="0" smtClean="0"/>
              <a:t>                                                     Выполнила: Пирожкова Ю.В.</a:t>
            </a:r>
          </a:p>
          <a:p>
            <a:pPr algn="ctr">
              <a:buFont typeface="Arial" charset="0"/>
              <a:buNone/>
            </a:pPr>
            <a:r>
              <a:rPr lang="ru-RU" altLang="zh-CN" sz="1800" smtClean="0"/>
              <a:t>                                 </a:t>
            </a:r>
            <a:r>
              <a:rPr lang="ru-RU" altLang="zh-CN" sz="1800" smtClean="0"/>
              <a:t>                          Воспитатель детского сада №57</a:t>
            </a:r>
            <a:endParaRPr lang="ru-RU" altLang="zh-CN" sz="1800" dirty="0" smtClean="0"/>
          </a:p>
          <a:p>
            <a:pPr algn="ctr">
              <a:buFont typeface="Arial" charset="0"/>
              <a:buNone/>
            </a:pPr>
            <a:endParaRPr lang="ru-RU" altLang="zh-CN" sz="1600" dirty="0" smtClean="0"/>
          </a:p>
          <a:p>
            <a:pPr algn="ctr">
              <a:buFont typeface="Arial" charset="0"/>
              <a:buNone/>
            </a:pPr>
            <a:endParaRPr lang="ru-RU" altLang="zh-CN" sz="1600" dirty="0" smtClean="0"/>
          </a:p>
          <a:p>
            <a:pPr algn="ctr">
              <a:buFont typeface="Arial" charset="0"/>
              <a:buNone/>
            </a:pPr>
            <a:endParaRPr lang="ru-RU" altLang="zh-CN" sz="1600" dirty="0" smtClean="0"/>
          </a:p>
          <a:p>
            <a:pPr algn="ctr">
              <a:buFont typeface="Arial" charset="0"/>
              <a:buNone/>
            </a:pPr>
            <a:endParaRPr lang="ru-RU" altLang="zh-CN" sz="1600" dirty="0" smtClean="0"/>
          </a:p>
          <a:p>
            <a:pPr algn="ctr">
              <a:buFont typeface="Arial" charset="0"/>
              <a:buNone/>
            </a:pPr>
            <a:endParaRPr lang="ru-RU" altLang="zh-CN" sz="1600" dirty="0" smtClean="0"/>
          </a:p>
          <a:p>
            <a:pPr algn="ctr">
              <a:buFont typeface="Arial" charset="0"/>
              <a:buNone/>
            </a:pPr>
            <a:r>
              <a:rPr lang="ru-RU" altLang="zh-CN" sz="1600" dirty="0" smtClean="0"/>
              <a:t> 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DSCN18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36613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DSCN1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836613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333375"/>
            <a:ext cx="4606925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908050"/>
            <a:ext cx="6842125" cy="513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DSCN18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08050"/>
            <a:ext cx="7056437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Наши успехи</a:t>
            </a:r>
          </a:p>
        </p:txBody>
      </p:sp>
      <p:pic>
        <p:nvPicPr>
          <p:cNvPr id="29698" name="Picture 4" descr="DSCN18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41438"/>
            <a:ext cx="65405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DSCN18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908050"/>
            <a:ext cx="6842125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DSCN1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08050"/>
            <a:ext cx="709295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Дети моей группы</a:t>
            </a:r>
          </a:p>
        </p:txBody>
      </p:sp>
      <p:pic>
        <p:nvPicPr>
          <p:cNvPr id="16386" name="Picture 4" descr="DSCN18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268413"/>
            <a:ext cx="658812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Уголок</a:t>
            </a:r>
            <a:r>
              <a:rPr lang="ru-RU" smtClean="0"/>
              <a:t> изодеятельности</a:t>
            </a:r>
          </a:p>
        </p:txBody>
      </p:sp>
      <p:pic>
        <p:nvPicPr>
          <p:cNvPr id="17410" name="Picture 4" descr="DSCN18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41438"/>
            <a:ext cx="6265863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DSCN188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052513"/>
            <a:ext cx="6408738" cy="4806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DSCN18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6973888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Музыкальный уголок</a:t>
            </a:r>
          </a:p>
        </p:txBody>
      </p:sp>
      <p:pic>
        <p:nvPicPr>
          <p:cNvPr id="20482" name="Picture 5" descr="DSCN18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268413"/>
            <a:ext cx="393382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Костюмерная</a:t>
            </a:r>
          </a:p>
        </p:txBody>
      </p:sp>
      <p:pic>
        <p:nvPicPr>
          <p:cNvPr id="21506" name="Picture 4" descr="DSCN18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196975"/>
            <a:ext cx="41052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Театральный уголок</a:t>
            </a:r>
          </a:p>
        </p:txBody>
      </p:sp>
      <p:pic>
        <p:nvPicPr>
          <p:cNvPr id="22530" name="Picture 4" descr="DSCN1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68413"/>
            <a:ext cx="6408738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DSCN18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33375"/>
            <a:ext cx="4635500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47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Дети моей группы</vt:lpstr>
      <vt:lpstr>Уголок изодеятельности</vt:lpstr>
      <vt:lpstr>Слайд 4</vt:lpstr>
      <vt:lpstr>Слайд 5</vt:lpstr>
      <vt:lpstr>Музыкальный уголок</vt:lpstr>
      <vt:lpstr>Костюмерная</vt:lpstr>
      <vt:lpstr>Театральный уголок</vt:lpstr>
      <vt:lpstr>Слайд 9</vt:lpstr>
      <vt:lpstr>Слайд 10</vt:lpstr>
      <vt:lpstr>Слайд 11</vt:lpstr>
      <vt:lpstr>Слайд 12</vt:lpstr>
      <vt:lpstr>Слайд 13</vt:lpstr>
      <vt:lpstr>Слайд 14</vt:lpstr>
      <vt:lpstr>Наши успехи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Люба</cp:lastModifiedBy>
  <cp:revision>14</cp:revision>
  <dcterms:created xsi:type="dcterms:W3CDTF">2013-09-07T18:35:40Z</dcterms:created>
  <dcterms:modified xsi:type="dcterms:W3CDTF">2016-10-22T16:50:58Z</dcterms:modified>
</cp:coreProperties>
</file>