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9" r:id="rId12"/>
    <p:sldId id="286" r:id="rId13"/>
    <p:sldId id="271" r:id="rId14"/>
    <p:sldId id="281" r:id="rId15"/>
    <p:sldId id="282" r:id="rId16"/>
    <p:sldId id="283" r:id="rId17"/>
    <p:sldId id="284" r:id="rId18"/>
    <p:sldId id="276" r:id="rId19"/>
    <p:sldId id="28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76;&#1080;&#1076;.%20&#1084;&#1072;&#1090;&#1077;&#1088;&#1080;&#1072;&#1083;&#1099;" TargetMode="External"/><Relationship Id="rId4" Type="http://schemas.openxmlformats.org/officeDocument/2006/relationships/hyperlink" Target="&#1084;&#1077;&#1090;&#1086;&#1076;%20&#1084;&#1072;&#1090;&#1077;&#1088;&#1080;&#1072;&#1083;&#1099;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erme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7.xml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9.xml"/><Relationship Id="rId10" Type="http://schemas.openxmlformats.org/officeDocument/2006/relationships/image" Target="../media/image22.png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29"/>
          <a:stretch>
            <a:fillRect/>
          </a:stretch>
        </p:blipFill>
        <p:spPr bwMode="auto">
          <a:xfrm>
            <a:off x="1000100" y="1071546"/>
            <a:ext cx="6786610" cy="514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8860" y="500042"/>
            <a:ext cx="4000528" cy="74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Большая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403829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детский сад №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6286520"/>
            <a:ext cx="307183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Рыбинск 2019г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58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3" y="0"/>
            <a:ext cx="5357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94" y="1"/>
            <a:ext cx="1440206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4414" y="642918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такой фермер?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Кому нужен его труд?»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\Desktop\фото 5\20180413_103916.jpg"/>
          <p:cNvPicPr>
            <a:picLocks noChangeAspect="1" noChangeArrowheads="1"/>
          </p:cNvPicPr>
          <p:nvPr/>
        </p:nvPicPr>
        <p:blipFill>
          <a:blip r:embed="rId3" cstate="print"/>
          <a:srcRect t="6897" r="13792"/>
          <a:stretch>
            <a:fillRect/>
          </a:stretch>
        </p:blipFill>
        <p:spPr bwMode="auto">
          <a:xfrm>
            <a:off x="168415" y="1920257"/>
            <a:ext cx="4332147" cy="3509008"/>
          </a:xfrm>
          <a:prstGeom prst="roundRect">
            <a:avLst/>
          </a:prstGeom>
          <a:noFill/>
        </p:spPr>
      </p:pic>
      <p:pic>
        <p:nvPicPr>
          <p:cNvPr id="5123" name="Picture 3" descr="C:\Users\HP\Desktop\фото 5\20180904_085940.jpg"/>
          <p:cNvPicPr>
            <a:picLocks noChangeAspect="1" noChangeArrowheads="1"/>
          </p:cNvPicPr>
          <p:nvPr/>
        </p:nvPicPr>
        <p:blipFill>
          <a:blip r:embed="rId4" cstate="print"/>
          <a:srcRect l="8208" t="7317" r="12195" b="7317"/>
          <a:stretch>
            <a:fillRect/>
          </a:stretch>
        </p:blipFill>
        <p:spPr bwMode="auto">
          <a:xfrm>
            <a:off x="4627999" y="1928802"/>
            <a:ext cx="4351857" cy="3500462"/>
          </a:xfrm>
          <a:prstGeom prst="roundRect">
            <a:avLst/>
          </a:prstGeom>
          <a:noFill/>
        </p:spPr>
      </p:pic>
      <p:pic>
        <p:nvPicPr>
          <p:cNvPr id="6146" name="Picture 2" descr="C:\Users\HP\Desktop\фото 5\20181017_163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86256"/>
            <a:ext cx="3190950" cy="239321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714480" y="0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07" y="1"/>
            <a:ext cx="1360193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539" y="571480"/>
            <a:ext cx="617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нужны фермы?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конструктор\20181211_093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429133"/>
            <a:ext cx="3238492" cy="2428868"/>
          </a:xfrm>
          <a:prstGeom prst="roundRect">
            <a:avLst/>
          </a:prstGeom>
          <a:noFill/>
        </p:spPr>
      </p:pic>
      <p:pic>
        <p:nvPicPr>
          <p:cNvPr id="5122" name="Picture 2" descr="C:\Users\HP\Desktop\фото 5\20180831_104902.jpg"/>
          <p:cNvPicPr>
            <a:picLocks noChangeAspect="1" noChangeArrowheads="1"/>
          </p:cNvPicPr>
          <p:nvPr/>
        </p:nvPicPr>
        <p:blipFill>
          <a:blip r:embed="rId4" cstate="print"/>
          <a:srcRect t="6504"/>
          <a:stretch>
            <a:fillRect/>
          </a:stretch>
        </p:blipFill>
        <p:spPr bwMode="auto">
          <a:xfrm>
            <a:off x="214282" y="1285860"/>
            <a:ext cx="4380695" cy="3071834"/>
          </a:xfrm>
          <a:prstGeom prst="roundRect">
            <a:avLst/>
          </a:prstGeom>
          <a:noFill/>
        </p:spPr>
      </p:pic>
      <p:pic>
        <p:nvPicPr>
          <p:cNvPr id="2" name="Picture 2" descr="C:\Users\HP\Desktop\конструктор\20190111_154053.jpg"/>
          <p:cNvPicPr>
            <a:picLocks noChangeAspect="1" noChangeArrowheads="1"/>
          </p:cNvPicPr>
          <p:nvPr/>
        </p:nvPicPr>
        <p:blipFill>
          <a:blip r:embed="rId5" cstate="print"/>
          <a:srcRect l="13235" r="5146"/>
          <a:stretch>
            <a:fillRect/>
          </a:stretch>
        </p:blipFill>
        <p:spPr bwMode="auto">
          <a:xfrm>
            <a:off x="4643438" y="2000240"/>
            <a:ext cx="4353560" cy="400052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Частные вопросы и темы исследования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714357"/>
          <a:ext cx="6238876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775"/>
                <a:gridCol w="2900101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Когда и где появилась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ферма?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История возникновения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фермы.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Где живёт домашний скот и кто за ним ухаживает?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Профессия – фермер.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Какие бывают фермы?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Фермы для разных животных.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HP\Desktop\фото 5\20181225_112454.jpg"/>
          <p:cNvPicPr>
            <a:picLocks noChangeAspect="1" noChangeArrowheads="1"/>
          </p:cNvPicPr>
          <p:nvPr/>
        </p:nvPicPr>
        <p:blipFill>
          <a:blip r:embed="rId2" cstate="print"/>
          <a:srcRect l="41852" t="23684" r="-495"/>
          <a:stretch>
            <a:fillRect/>
          </a:stretch>
        </p:blipFill>
        <p:spPr bwMode="auto">
          <a:xfrm>
            <a:off x="6151869" y="3571876"/>
            <a:ext cx="2854554" cy="2786082"/>
          </a:xfrm>
          <a:prstGeom prst="roundRect">
            <a:avLst/>
          </a:prstGeom>
          <a:noFill/>
        </p:spPr>
      </p:pic>
      <p:pic>
        <p:nvPicPr>
          <p:cNvPr id="1027" name="Picture 3" descr="C:\Users\HP\Desktop\фото 5\20181226_154556.jpg"/>
          <p:cNvPicPr>
            <a:picLocks noChangeAspect="1" noChangeArrowheads="1"/>
          </p:cNvPicPr>
          <p:nvPr/>
        </p:nvPicPr>
        <p:blipFill>
          <a:blip r:embed="rId3" cstate="print"/>
          <a:srcRect t="11363"/>
          <a:stretch>
            <a:fillRect/>
          </a:stretch>
        </p:blipFill>
        <p:spPr bwMode="auto">
          <a:xfrm>
            <a:off x="3500430" y="3500438"/>
            <a:ext cx="2571768" cy="3039388"/>
          </a:xfrm>
          <a:prstGeom prst="roundRect">
            <a:avLst/>
          </a:prstGeom>
          <a:noFill/>
        </p:spPr>
      </p:pic>
      <p:pic>
        <p:nvPicPr>
          <p:cNvPr id="1028" name="Picture 4" descr="C:\Users\HP\Desktop\фото 5\20181226_154612.jpg"/>
          <p:cNvPicPr>
            <a:picLocks noChangeAspect="1" noChangeArrowheads="1"/>
          </p:cNvPicPr>
          <p:nvPr/>
        </p:nvPicPr>
        <p:blipFill>
          <a:blip r:embed="rId4" cstate="print"/>
          <a:srcRect l="37338" t="16666" r="-1" b="40152"/>
          <a:stretch>
            <a:fillRect/>
          </a:stretch>
        </p:blipFill>
        <p:spPr bwMode="auto">
          <a:xfrm>
            <a:off x="117599" y="3500438"/>
            <a:ext cx="3343217" cy="3071834"/>
          </a:xfrm>
          <a:prstGeom prst="round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07" y="0"/>
            <a:ext cx="1360193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3032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928670"/>
            <a:ext cx="38576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Подготовительный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Проектировочный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Практический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Заключительный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C:\Users\HP\Desktop\конструктор\20181003_154153.jpg"/>
          <p:cNvPicPr>
            <a:picLocks noChangeAspect="1" noChangeArrowheads="1"/>
          </p:cNvPicPr>
          <p:nvPr/>
        </p:nvPicPr>
        <p:blipFill>
          <a:blip r:embed="rId2" cstate="print"/>
          <a:srcRect l="10345" r="6895" b="20688"/>
          <a:stretch>
            <a:fillRect/>
          </a:stretch>
        </p:blipFill>
        <p:spPr bwMode="auto">
          <a:xfrm>
            <a:off x="145950" y="3357562"/>
            <a:ext cx="4472640" cy="3214710"/>
          </a:xfrm>
          <a:prstGeom prst="roundRect">
            <a:avLst/>
          </a:prstGeom>
          <a:noFill/>
        </p:spPr>
      </p:pic>
      <p:pic>
        <p:nvPicPr>
          <p:cNvPr id="4098" name="Picture 2" descr="C:\Users\HP\Desktop\фото 5\20180918_103859.jpg"/>
          <p:cNvPicPr>
            <a:picLocks noChangeAspect="1" noChangeArrowheads="1"/>
          </p:cNvPicPr>
          <p:nvPr/>
        </p:nvPicPr>
        <p:blipFill>
          <a:blip r:embed="rId3" cstate="print"/>
          <a:srcRect t="15625"/>
          <a:stretch>
            <a:fillRect/>
          </a:stretch>
        </p:blipFill>
        <p:spPr bwMode="auto">
          <a:xfrm>
            <a:off x="3989030" y="214290"/>
            <a:ext cx="4967154" cy="3143272"/>
          </a:xfrm>
          <a:prstGeom prst="roundRect">
            <a:avLst/>
          </a:prstGeom>
          <a:noFill/>
        </p:spPr>
      </p:pic>
      <p:pic>
        <p:nvPicPr>
          <p:cNvPr id="4099" name="Picture 3" descr="C:\Users\HP\Desktop\фото 5\20180827_095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5" y="3571877"/>
            <a:ext cx="4238653" cy="3178992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00166" y="28572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2 дня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5" y="1397000"/>
          <a:ext cx="6715170" cy="38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0"/>
                <a:gridCol w="2238390"/>
                <a:gridCol w="2238390"/>
              </a:tblGrid>
              <a:tr h="4104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747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Вызвать интерес детей и родителей к теме проекта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 деятельности группы и каждого ребёнка с учётом проявленного интереса к теме.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и просмотр мультфильма «Зимовье зверей»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 «Домашние животные и их детёныши»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материала для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Вхождение в проектную ситуацию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способов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участия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решении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задачи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Заинтересовать данной темой своих детей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Помочь выявить отношение ребёнка к теме проекта.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14" y="5286388"/>
            <a:ext cx="67151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Результат: принята и понята  проектная задача, обеспечена готовность к проектной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000108"/>
            <a:ext cx="66437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создание условий для вхождение в проект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20" y="1"/>
            <a:ext cx="1280179" cy="114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8572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Проектировочный этап 2 дня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397000"/>
          <a:ext cx="6643734" cy="396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642"/>
                <a:gridCol w="2107546"/>
                <a:gridCol w="2107546"/>
              </a:tblGrid>
              <a:tr h="407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375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Обсуждает идеи по темам детских исследований.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проблемного вопроса.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Занятие «Пастбище»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 «Животные и их детёныши»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«Пазлы»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«Фермер»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мультфильма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«Зимовье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друзей»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https://www.google.com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Планируют свои действия, выдвигают предположения по теме.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Составляют план исследований, определяют методы и приёмы работы.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Планируют и предполагают свою помощь.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Знакомят детей с художественной литературой по данной теме.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928670"/>
            <a:ext cx="66437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планирование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214414" y="5375685"/>
            <a:ext cx="66437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Результат: определены темы детских  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34" y="1"/>
            <a:ext cx="1200166" cy="107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3200" b="1" dirty="0" smtClean="0">
                <a:solidFill>
                  <a:srgbClr val="002060"/>
                </a:solidFill>
              </a:rPr>
              <a:t> этап 2 дня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1" y="1571613"/>
          <a:ext cx="6572298" cy="502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6"/>
                <a:gridCol w="2190766"/>
                <a:gridCol w="2190766"/>
              </a:tblGrid>
              <a:tr h="4516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Родители</a:t>
                      </a:r>
                      <a:endParaRPr lang="ru-RU" sz="1400" dirty="0"/>
                    </a:p>
                  </a:txBody>
                  <a:tcPr/>
                </a:tc>
              </a:tr>
              <a:tr h="67496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Создаёт условия для детских исследований.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Наблюдает.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советует, контролирует деятельность детей, даёт консультации родителям.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Жители фермы» 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Развивающая игры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«Мамы и дети»,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 каких сказках встречаются домашние животные»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Загадки о животных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оформлении продуктов проекта.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«Собери пазлы»,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«Животные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их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детёныши»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возникновения фермы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Профессия – фермер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Фермы для разных животных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Помогают детям корректировать содержание презентационных материалов.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52" y="928670"/>
            <a:ext cx="65722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приобретение практических знаний, умений, навыков в процессе решения проектной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715016"/>
            <a:ext cx="65722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Результат: отчёт с демонстрацией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34" y="1"/>
            <a:ext cx="1200166" cy="107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54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 2 дня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1" y="1428736"/>
          <a:ext cx="6572298" cy="3680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6"/>
                <a:gridCol w="2190766"/>
                <a:gridCol w="219076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007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Итоговое оценивание проектной деятельности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родителей о результатах деятельности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легоконструирования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 Большая ферма»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Участвуют в обсуждении итогов реализации проекта.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52" y="1071546"/>
            <a:ext cx="65008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Цель: подготовка мероприятия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14351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результатов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«Большая ферма»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08" y="1"/>
            <a:ext cx="1360192" cy="121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 – методический пакет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07" y="1"/>
            <a:ext cx="1360193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76" y="1643050"/>
            <a:ext cx="525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Методические материалы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000372"/>
            <a:ext cx="518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  Дидактические материалы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94" y="1"/>
            <a:ext cx="1440205" cy="1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Библиография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571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Энциклопедия «Домашние животные» Редактор: Дюжикова Анна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Издательство: Проф-Пресс 2016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428868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животные. Большая иллюстрированная энциклопедия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Редактор: Карпенко 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Издательство: АСТ, 2009 г.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214414" y="452753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Интернет ресурсы :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https://www.google.com/search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500438"/>
            <a:ext cx="571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и профессия. Арт-альбом для семейного консультирования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(Е.Мартинес. Генезис, 2016)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071800" y="4969647"/>
            <a:ext cx="307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https://fermer.ru/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785794"/>
            <a:ext cx="364333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приехали на ферму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Посмотреть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кто там живет,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служит человеку,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 и кто как пьет.</a:t>
            </a:r>
          </a:p>
        </p:txBody>
      </p:sp>
      <p:pic>
        <p:nvPicPr>
          <p:cNvPr id="2052" name="Picture 4" descr="https://pp.userapi.com/c626320/v626320253/2d1ff/DBhoSBkcCp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51364" r="2097" b="2476"/>
          <a:stretch/>
        </p:blipFill>
        <p:spPr bwMode="auto">
          <a:xfrm>
            <a:off x="70153" y="3571875"/>
            <a:ext cx="3113652" cy="3000397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26320/v626320253/2d1ff/DBhoSBkcCp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" t="50351" r="51095" b="1997"/>
          <a:stretch/>
        </p:blipFill>
        <p:spPr bwMode="auto">
          <a:xfrm>
            <a:off x="3071803" y="2500306"/>
            <a:ext cx="3319050" cy="3360245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625319/v625319253/148fa/U8vO4B7sP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048018"/>
            <a:ext cx="2714644" cy="3619524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-12476"/>
            <a:ext cx="1714480" cy="153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7356" y="214290"/>
            <a:ext cx="496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название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2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4643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Разработчик проекта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85794"/>
            <a:ext cx="5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Воспитатель: Оглоблина Ирина Борисовна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ÑÐ¸Ð½Ð°  ÐÐ³Ð»Ð¾Ð±Ð»Ð¸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3405198" cy="389895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260648"/>
            <a:ext cx="45365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Типология проекта</a:t>
            </a:r>
            <a:endParaRPr lang="ru-RU" sz="3200" b="1" dirty="0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785794"/>
            <a:ext cx="6480720" cy="1851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 – исследовательский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-12474"/>
            <a:ext cx="1643041" cy="14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 descr="C:\Users\HP\Desktop\конструктор\20181129_094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464586"/>
            <a:ext cx="5322455" cy="4335227"/>
          </a:xfrm>
          <a:prstGeom prst="roundRect">
            <a:avLst/>
          </a:prstGeom>
          <a:noFill/>
        </p:spPr>
      </p:pic>
      <p:pic>
        <p:nvPicPr>
          <p:cNvPr id="3079" name="Picture 7" descr="C:\Users\HP\Desktop\конструктор\20181129_095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76469"/>
            <a:ext cx="3214710" cy="428628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63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4284"/>
            <a:ext cx="45365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3200" b="1" dirty="0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812" y="790910"/>
            <a:ext cx="7056784" cy="1352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среднего дошкольного возраста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player.myshared.ru/10/976996/slides/slide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04" t="37575" r="52955" b="10484"/>
          <a:stretch/>
        </p:blipFill>
        <p:spPr bwMode="auto">
          <a:xfrm>
            <a:off x="7595213" y="0"/>
            <a:ext cx="1548787" cy="1382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45421/v845421213/120a7f/QfH1SRrq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2207023"/>
            <a:ext cx="2643207" cy="1978001"/>
          </a:xfrm>
          <a:prstGeom prst="roundRect">
            <a:avLst/>
          </a:prstGeom>
          <a:noFill/>
        </p:spPr>
      </p:pic>
      <p:pic>
        <p:nvPicPr>
          <p:cNvPr id="2050" name="Picture 2" descr="https://pp.userapi.com/c846124/v846124755/10f3c5/Dit4AObK3WI.jpg"/>
          <p:cNvPicPr>
            <a:picLocks noChangeAspect="1" noChangeArrowheads="1"/>
          </p:cNvPicPr>
          <p:nvPr/>
        </p:nvPicPr>
        <p:blipFill>
          <a:blip r:embed="rId5" cstate="print"/>
          <a:srcRect t="25786" b="12248"/>
          <a:stretch>
            <a:fillRect/>
          </a:stretch>
        </p:blipFill>
        <p:spPr bwMode="auto">
          <a:xfrm>
            <a:off x="3350433" y="4357694"/>
            <a:ext cx="2853305" cy="2357454"/>
          </a:xfrm>
          <a:prstGeom prst="roundRect">
            <a:avLst/>
          </a:prstGeom>
          <a:noFill/>
        </p:spPr>
      </p:pic>
      <p:pic>
        <p:nvPicPr>
          <p:cNvPr id="2" name="Picture 2" descr="E:\фото\фото 2\20170802_105156.jpg"/>
          <p:cNvPicPr>
            <a:picLocks noChangeAspect="1" noChangeArrowheads="1"/>
          </p:cNvPicPr>
          <p:nvPr/>
        </p:nvPicPr>
        <p:blipFill>
          <a:blip r:embed="rId6" cstate="print"/>
          <a:srcRect l="15686" t="10457" r="21568" b="8497"/>
          <a:stretch>
            <a:fillRect/>
          </a:stretch>
        </p:blipFill>
        <p:spPr bwMode="auto">
          <a:xfrm>
            <a:off x="6429388" y="4357694"/>
            <a:ext cx="2428892" cy="2352990"/>
          </a:xfrm>
          <a:prstGeom prst="roundRect">
            <a:avLst/>
          </a:prstGeom>
          <a:noFill/>
        </p:spPr>
      </p:pic>
      <p:pic>
        <p:nvPicPr>
          <p:cNvPr id="11" name="Рисунок 10" descr="C:\Users\HP\Desktop\фото 1\20171127_175106-1.jpg"/>
          <p:cNvPicPr/>
          <p:nvPr/>
        </p:nvPicPr>
        <p:blipFill>
          <a:blip r:embed="rId7" cstate="print"/>
          <a:srcRect l="31587" r="8919" b="52525"/>
          <a:stretch>
            <a:fillRect/>
          </a:stretch>
        </p:blipFill>
        <p:spPr bwMode="auto">
          <a:xfrm>
            <a:off x="6357950" y="1785926"/>
            <a:ext cx="2571768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HP\Desktop\фото 1\20180221_162615.jpg"/>
          <p:cNvPicPr/>
          <p:nvPr/>
        </p:nvPicPr>
        <p:blipFill>
          <a:blip r:embed="rId8" cstate="print"/>
          <a:srcRect l="47141" t="36966"/>
          <a:stretch>
            <a:fillRect/>
          </a:stretch>
        </p:blipFill>
        <p:spPr bwMode="auto">
          <a:xfrm>
            <a:off x="3357554" y="1857364"/>
            <a:ext cx="2786082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P\Desktop\конструктор\20190109_153315.jpg"/>
          <p:cNvPicPr>
            <a:picLocks noChangeAspect="1" noChangeArrowheads="1"/>
          </p:cNvPicPr>
          <p:nvPr/>
        </p:nvPicPr>
        <p:blipFill>
          <a:blip r:embed="rId9" cstate="print"/>
          <a:srcRect l="10000" t="10000" r="9998"/>
          <a:stretch>
            <a:fillRect/>
          </a:stretch>
        </p:blipFill>
        <p:spPr bwMode="auto">
          <a:xfrm>
            <a:off x="285720" y="4286255"/>
            <a:ext cx="2865515" cy="24177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81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4786346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21" y="0"/>
            <a:ext cx="1333579" cy="119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 descr="C:\Users\HP\Desktop\конструктор\20181128_163837.jpg"/>
          <p:cNvPicPr>
            <a:picLocks noChangeAspect="1" noChangeArrowheads="1"/>
          </p:cNvPicPr>
          <p:nvPr/>
        </p:nvPicPr>
        <p:blipFill>
          <a:blip r:embed="rId3" cstate="print"/>
          <a:srcRect l="17021" t="3548" r="14894"/>
          <a:stretch>
            <a:fillRect/>
          </a:stretch>
        </p:blipFill>
        <p:spPr bwMode="auto">
          <a:xfrm>
            <a:off x="6357949" y="3714752"/>
            <a:ext cx="2693063" cy="2643205"/>
          </a:xfrm>
          <a:prstGeom prst="roundRect">
            <a:avLst/>
          </a:prstGeom>
          <a:noFill/>
        </p:spPr>
      </p:pic>
      <p:pic>
        <p:nvPicPr>
          <p:cNvPr id="1027" name="Picture 3" descr="C:\Users\HP\Desktop\конструктор\20180926_08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53" y="3714752"/>
            <a:ext cx="3143272" cy="2357454"/>
          </a:xfrm>
          <a:prstGeom prst="round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714357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для детей среднего возраста направлен: на формирование исследовательской деятельности ребёнка, на развитие способностей к конструктивной деятельности.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ферма для ребёнка связано с животными. Историю создания ферм, отношение человека к животным, дошкольники исследовали в рамках проекта  «Большая ферма». Этот проект способствовал интересу дошкольников к окружающему миру, воспитанию любви к животным, уважения к труду фермера. Итог проекта – легоконструирование «Большая ферма»</a:t>
            </a:r>
          </a:p>
        </p:txBody>
      </p:sp>
      <p:pic>
        <p:nvPicPr>
          <p:cNvPr id="2050" name="Picture 2" descr="C:\Users\HP\Desktop\фото 5\20180323_155220.jpg"/>
          <p:cNvPicPr>
            <a:picLocks noChangeAspect="1" noChangeArrowheads="1"/>
          </p:cNvPicPr>
          <p:nvPr/>
        </p:nvPicPr>
        <p:blipFill>
          <a:blip r:embed="rId5" cstate="print"/>
          <a:srcRect r="14284"/>
          <a:stretch>
            <a:fillRect/>
          </a:stretch>
        </p:blipFill>
        <p:spPr bwMode="auto">
          <a:xfrm>
            <a:off x="61200" y="3643314"/>
            <a:ext cx="3020874" cy="264320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91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142852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94" y="1"/>
            <a:ext cx="1440206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3042" y="1000108"/>
            <a:ext cx="457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Образовательная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Воспитательная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Развивающая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конструктор\20181203_073720.jpg"/>
          <p:cNvPicPr>
            <a:picLocks noChangeAspect="1" noChangeArrowheads="1"/>
          </p:cNvPicPr>
          <p:nvPr/>
        </p:nvPicPr>
        <p:blipFill>
          <a:blip r:embed="rId6" cstate="print"/>
          <a:srcRect l="4878" r="4878"/>
          <a:stretch>
            <a:fillRect/>
          </a:stretch>
        </p:blipFill>
        <p:spPr bwMode="auto">
          <a:xfrm>
            <a:off x="3643306" y="4000504"/>
            <a:ext cx="3429608" cy="2857496"/>
          </a:xfrm>
          <a:prstGeom prst="roundRect">
            <a:avLst/>
          </a:prstGeom>
          <a:noFill/>
        </p:spPr>
      </p:pic>
      <p:pic>
        <p:nvPicPr>
          <p:cNvPr id="2" name="Picture 2" descr="C:\Users\HP\Desktop\фото 5\20180904_094529.jpg"/>
          <p:cNvPicPr>
            <a:picLocks noChangeAspect="1" noChangeArrowheads="1"/>
          </p:cNvPicPr>
          <p:nvPr/>
        </p:nvPicPr>
        <p:blipFill>
          <a:blip r:embed="rId7" cstate="print"/>
          <a:srcRect l="21883" t="15385"/>
          <a:stretch>
            <a:fillRect/>
          </a:stretch>
        </p:blipFill>
        <p:spPr bwMode="auto">
          <a:xfrm>
            <a:off x="126346" y="2558721"/>
            <a:ext cx="3445522" cy="2799106"/>
          </a:xfrm>
          <a:prstGeom prst="roundRect">
            <a:avLst/>
          </a:prstGeom>
          <a:noFill/>
        </p:spPr>
      </p:pic>
      <p:pic>
        <p:nvPicPr>
          <p:cNvPr id="6" name="Picture 2" descr="C:\Users\HP\Desktop\фото 5\20190110_113615.jpg"/>
          <p:cNvPicPr>
            <a:picLocks noChangeAspect="1" noChangeArrowheads="1"/>
          </p:cNvPicPr>
          <p:nvPr/>
        </p:nvPicPr>
        <p:blipFill>
          <a:blip r:embed="rId8" cstate="print"/>
          <a:srcRect l="20448" t="13793" r="12067" b="20580"/>
          <a:stretch>
            <a:fillRect/>
          </a:stretch>
        </p:blipFill>
        <p:spPr bwMode="auto">
          <a:xfrm>
            <a:off x="5429256" y="1357298"/>
            <a:ext cx="3544568" cy="2585200"/>
          </a:xfrm>
          <a:prstGeom prst="roundRect">
            <a:avLst/>
          </a:prstGeom>
          <a:noFill/>
        </p:spPr>
      </p:pic>
      <p:pic>
        <p:nvPicPr>
          <p:cNvPr id="8" name="Picture 11" descr="ÐÐ¾ÑÐ¾Ð¶ÐµÐµ Ð¸Ð·Ð¾Ð±ÑÐ°Ð¶ÐµÐ½Ð¸Ðµ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цель и задачи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94" y="1"/>
            <a:ext cx="1440206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фото\20170413_083324.jpg"/>
          <p:cNvPicPr>
            <a:picLocks noChangeAspect="1" noChangeArrowheads="1"/>
          </p:cNvPicPr>
          <p:nvPr/>
        </p:nvPicPr>
        <p:blipFill>
          <a:blip r:embed="rId3" cstate="print"/>
          <a:srcRect l="10714" t="22857" r="24689"/>
          <a:stretch>
            <a:fillRect/>
          </a:stretch>
        </p:blipFill>
        <p:spPr bwMode="auto">
          <a:xfrm>
            <a:off x="214282" y="2643182"/>
            <a:ext cx="4345190" cy="3891822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500042"/>
            <a:ext cx="68580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представлений детей о легоконструировании.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знания у дошкольников об особенностях жизни, внешнего вида и среды обитания домашних животных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позитивные установки к различным видам труда и творчества.</a:t>
            </a:r>
          </a:p>
          <a:p>
            <a:pPr>
              <a:buFont typeface="Wingdings" pitchFamily="2" charset="2"/>
              <a:buChar char="v"/>
            </a:pPr>
            <a:endParaRPr lang="ru-RU" altLang="ru-RU" sz="2400" dirty="0" smtClean="0"/>
          </a:p>
        </p:txBody>
      </p:sp>
      <p:pic>
        <p:nvPicPr>
          <p:cNvPr id="2051" name="Picture 3" descr="C:\Users\HP\Desktop\фото 5\20181001_160138.jpg"/>
          <p:cNvPicPr>
            <a:picLocks noChangeAspect="1" noChangeArrowheads="1"/>
          </p:cNvPicPr>
          <p:nvPr/>
        </p:nvPicPr>
        <p:blipFill>
          <a:blip r:embed="rId4" cstate="print"/>
          <a:srcRect l="27809" t="8421" b="20000"/>
          <a:stretch>
            <a:fillRect/>
          </a:stretch>
        </p:blipFill>
        <p:spPr bwMode="auto">
          <a:xfrm>
            <a:off x="4643438" y="2571744"/>
            <a:ext cx="4322911" cy="3214710"/>
          </a:xfrm>
          <a:prstGeom prst="roundRect">
            <a:avLst/>
          </a:prstGeom>
          <a:noFill/>
        </p:spPr>
      </p:pic>
      <p:pic>
        <p:nvPicPr>
          <p:cNvPr id="7" name="Picture 11" descr="ÐÐ¾ÑÐ¾Ð¶ÐµÐµ Ð¸Ð·Ð¾Ð±ÑÐ°Ð¶ÐµÐ½Ð¸Ð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Воспитательная цель и задачи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81" y="1"/>
            <a:ext cx="1520219" cy="1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714356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интереса к исследовательской, конструктивной деятельности в процессе  знакомства детей с фермой на всех этапах проекта.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гуманное отношение к животным.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навыки коллективного взаимодействия.</a:t>
            </a:r>
            <a:endParaRPr lang="ru-RU" altLang="ru-RU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HP\Desktop\конструктор\20181203_075229.jpg"/>
          <p:cNvPicPr>
            <a:picLocks noChangeAspect="1" noChangeArrowheads="1"/>
          </p:cNvPicPr>
          <p:nvPr/>
        </p:nvPicPr>
        <p:blipFill>
          <a:blip r:embed="rId3" cstate="print"/>
          <a:srcRect l="12931" r="6895"/>
          <a:stretch>
            <a:fillRect/>
          </a:stretch>
        </p:blipFill>
        <p:spPr bwMode="auto">
          <a:xfrm>
            <a:off x="214282" y="3286124"/>
            <a:ext cx="2978283" cy="2786082"/>
          </a:xfrm>
          <a:prstGeom prst="roundRect">
            <a:avLst/>
          </a:prstGeom>
          <a:noFill/>
        </p:spPr>
      </p:pic>
      <p:pic>
        <p:nvPicPr>
          <p:cNvPr id="2051" name="Picture 3" descr="C:\Users\HP\Desktop\конструктор\20181204_163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279" y="3595687"/>
            <a:ext cx="2303877" cy="3071835"/>
          </a:xfrm>
          <a:prstGeom prst="roundRect">
            <a:avLst/>
          </a:prstGeom>
          <a:noFill/>
        </p:spPr>
      </p:pic>
      <p:pic>
        <p:nvPicPr>
          <p:cNvPr id="4" name="Picture 2" descr="C:\Users\HP\Desktop\фото 5\20180507_091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500306"/>
            <a:ext cx="3429024" cy="2571768"/>
          </a:xfrm>
          <a:prstGeom prst="roundRect">
            <a:avLst/>
          </a:prstGeom>
          <a:noFill/>
        </p:spPr>
      </p:pic>
      <p:pic>
        <p:nvPicPr>
          <p:cNvPr id="8" name="Picture 11" descr="ÐÐ¾ÑÐ¾Ð¶ÐµÐµ Ð¸Ð·Ð¾Ð±ÑÐ°Ð¶ÐµÐ½Ð¸Ð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5" y="0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цель и задачи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07" y="0"/>
            <a:ext cx="1360193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P\Desktop\конструктор\20170913_082004.jpg"/>
          <p:cNvPicPr>
            <a:picLocks noChangeAspect="1" noChangeArrowheads="1"/>
          </p:cNvPicPr>
          <p:nvPr/>
        </p:nvPicPr>
        <p:blipFill>
          <a:blip r:embed="rId3" cstate="print"/>
          <a:srcRect l="5556" t="7408"/>
          <a:stretch>
            <a:fillRect/>
          </a:stretch>
        </p:blipFill>
        <p:spPr bwMode="auto">
          <a:xfrm>
            <a:off x="119982" y="2928934"/>
            <a:ext cx="4469162" cy="3286148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642918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детей способностей к легоконструированию в процессе решения поставленной задачи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исследовательскую  деятельность детей: умение планировать этапы своих действий.</a:t>
            </a:r>
            <a:endParaRPr lang="en-US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конструктор\20181206_155759.jpg"/>
          <p:cNvPicPr>
            <a:picLocks noChangeAspect="1" noChangeArrowheads="1"/>
          </p:cNvPicPr>
          <p:nvPr/>
        </p:nvPicPr>
        <p:blipFill>
          <a:blip r:embed="rId4" cstate="print"/>
          <a:srcRect l="13953" r="4651" b="28682"/>
          <a:stretch>
            <a:fillRect/>
          </a:stretch>
        </p:blipFill>
        <p:spPr bwMode="auto">
          <a:xfrm>
            <a:off x="4354580" y="2500306"/>
            <a:ext cx="4674529" cy="3071834"/>
          </a:xfrm>
          <a:prstGeom prst="roundRect">
            <a:avLst/>
          </a:prstGeom>
          <a:noFill/>
        </p:spPr>
      </p:pic>
      <p:pic>
        <p:nvPicPr>
          <p:cNvPr id="8" name="Picture 11" descr="ÐÐ¾ÑÐ¾Ð¶ÐµÐµ Ð¸Ð·Ð¾Ð±ÑÐ°Ð¶ÐµÐ½Ð¸Ð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857892"/>
            <a:ext cx="682245" cy="811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699</Words>
  <Application>Microsoft Office PowerPoint</Application>
  <PresentationFormat>Экран (4:3)</PresentationFormat>
  <Paragraphs>154</Paragraphs>
  <Slides>20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176</cp:revision>
  <dcterms:created xsi:type="dcterms:W3CDTF">2018-12-01T09:39:13Z</dcterms:created>
  <dcterms:modified xsi:type="dcterms:W3CDTF">2019-01-16T14:57:31Z</dcterms:modified>
</cp:coreProperties>
</file>