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4" r:id="rId3"/>
    <p:sldId id="261" r:id="rId4"/>
    <p:sldId id="262" r:id="rId5"/>
    <p:sldId id="263" r:id="rId6"/>
    <p:sldId id="266" r:id="rId7"/>
    <p:sldId id="269" r:id="rId8"/>
    <p:sldId id="268" r:id="rId9"/>
    <p:sldId id="270" r:id="rId10"/>
    <p:sldId id="271" r:id="rId11"/>
    <p:sldId id="273" r:id="rId12"/>
    <p:sldId id="272" r:id="rId13"/>
    <p:sldId id="275" r:id="rId14"/>
    <p:sldId id="274" r:id="rId15"/>
    <p:sldId id="276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B2B2B2"/>
    <a:srgbClr val="339966"/>
    <a:srgbClr val="FFCC66"/>
    <a:srgbClr val="00CC00"/>
    <a:srgbClr val="FFFF0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2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E5D763-AA2F-45F7-8C64-2CBCBD11B04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02C55B-2292-453A-8AC1-5F767102823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2C8CC2-AC34-441E-9DAC-4CCD684A8E3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6D68C0-6E3D-4B7D-AD6B-3B1E2CE89F5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D90532-C12A-4C59-8A20-F3FC1042655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B760BB-7FAC-481E-B345-82EBDB04A86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0B2130-CDDB-41A3-A90B-F0B422DEEFC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FD241A-1CCD-4335-99E9-8C67EDF5725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5D23E5-BD37-4A23-AD12-F6B1CF3AED1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C8959E-57E9-41C4-9831-65186A2F831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5A4CAB-DB5D-475B-9033-E7DFAD73419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BAC5D13-DFF2-4E4A-AFB5-3141467325B1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gif"/><Relationship Id="rId5" Type="http://schemas.openxmlformats.org/officeDocument/2006/relationships/image" Target="../media/image20.gif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058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172" name="WordArt 4"/>
          <p:cNvSpPr>
            <a:spLocks noChangeArrowheads="1" noChangeShapeType="1" noTextEdit="1"/>
          </p:cNvSpPr>
          <p:nvPr/>
        </p:nvSpPr>
        <p:spPr bwMode="auto">
          <a:xfrm>
            <a:off x="179388" y="5738813"/>
            <a:ext cx="6769100" cy="930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2857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Century Gothic"/>
              </a:rPr>
              <a:t>ДЕД МОРОЗ?</a:t>
            </a:r>
          </a:p>
        </p:txBody>
      </p:sp>
      <p:sp>
        <p:nvSpPr>
          <p:cNvPr id="7173" name="WordArt 5"/>
          <p:cNvSpPr>
            <a:spLocks noChangeArrowheads="1" noChangeShapeType="1" noTextEdit="1"/>
          </p:cNvSpPr>
          <p:nvPr/>
        </p:nvSpPr>
        <p:spPr bwMode="auto">
          <a:xfrm>
            <a:off x="323850" y="4724400"/>
            <a:ext cx="4176713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Century Gothic"/>
              </a:rPr>
              <a:t>КТО ТАКОЙ</a:t>
            </a:r>
          </a:p>
        </p:txBody>
      </p:sp>
      <p:pic>
        <p:nvPicPr>
          <p:cNvPr id="7175" name="Picture 7" descr="65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-3565525" y="3141663"/>
            <a:ext cx="3333750" cy="1143000"/>
          </a:xfrm>
          <a:prstGeom prst="rect">
            <a:avLst/>
          </a:prstGeom>
          <a:noFill/>
        </p:spPr>
      </p:pic>
      <p:sp>
        <p:nvSpPr>
          <p:cNvPr id="8" name="Рамка 7"/>
          <p:cNvSpPr/>
          <p:nvPr/>
        </p:nvSpPr>
        <p:spPr>
          <a:xfrm>
            <a:off x="3571868" y="0"/>
            <a:ext cx="2571768" cy="500042"/>
          </a:xfrm>
          <a:prstGeom prst="fram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Prezentacii.com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81481E-6 L 1.41632 -0.618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8" y="-3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Brest28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0" y="6296025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altLang="ja-JP" sz="1400" b="1">
                <a:latin typeface="Century Gothic" pitchFamily="34" charset="0"/>
              </a:rPr>
              <a:t>Дед Мороз - великий чародей. У него есть волшебное зеркало, в которое он смотрится каждое утро и оттого не стареет. А ведь деду перевалило за 2000 лет!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ded_moroz_i_let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0" y="6108700"/>
            <a:ext cx="9144000" cy="730250"/>
          </a:xfrm>
          <a:prstGeom prst="rect">
            <a:avLst/>
          </a:prstGeom>
          <a:gradFill rotWithShape="1">
            <a:gsLst>
              <a:gs pos="0">
                <a:srgbClr val="00CC00">
                  <a:alpha val="46001"/>
                </a:srgbClr>
              </a:gs>
              <a:gs pos="50000">
                <a:srgbClr val="00CC00">
                  <a:gamma/>
                  <a:tint val="64314"/>
                  <a:invGamma/>
                  <a:alpha val="47000"/>
                </a:srgbClr>
              </a:gs>
              <a:gs pos="100000">
                <a:srgbClr val="00CC00">
                  <a:alpha val="46001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altLang="ja-JP" sz="1400" b="1">
                <a:latin typeface="Century Gothic" pitchFamily="34" charset="0"/>
              </a:rPr>
              <a:t>День рождения Дед Мороз отмечает 18 ноября - эту дату придумали ему сами дети, поскольку именно 18 ноября на его вотчине - в Великом Устюге - в свои права вступает настоящая зима, </a:t>
            </a:r>
          </a:p>
          <a:p>
            <a:pPr algn="ctr"/>
            <a:r>
              <a:rPr lang="ru-RU" altLang="ja-JP" sz="1400" b="1">
                <a:latin typeface="Century Gothic" pitchFamily="34" charset="0"/>
              </a:rPr>
              <a:t>и ударяют морозы.</a:t>
            </a:r>
            <a:endParaRPr lang="ru-RU" sz="1400" b="1">
              <a:latin typeface="Century Gothic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1" name="Picture 5" descr="700748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975" y="0"/>
            <a:ext cx="9324975" cy="6858000"/>
          </a:xfrm>
          <a:prstGeom prst="rect">
            <a:avLst/>
          </a:prstGeom>
          <a:noFill/>
        </p:spPr>
      </p:pic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0" y="188913"/>
            <a:ext cx="9144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0" y="6083300"/>
            <a:ext cx="9144000" cy="730250"/>
          </a:xfrm>
          <a:prstGeom prst="rect">
            <a:avLst/>
          </a:prstGeom>
          <a:gradFill rotWithShape="1">
            <a:gsLst>
              <a:gs pos="0">
                <a:srgbClr val="FFCC66">
                  <a:alpha val="36000"/>
                </a:srgbClr>
              </a:gs>
              <a:gs pos="50000">
                <a:srgbClr val="FFCC66">
                  <a:gamma/>
                  <a:tint val="0"/>
                  <a:invGamma/>
                  <a:alpha val="35001"/>
                </a:srgbClr>
              </a:gs>
              <a:gs pos="100000">
                <a:srgbClr val="FFCC66">
                  <a:alpha val="36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1400" b="1">
                <a:latin typeface="Century Gothic" pitchFamily="34" charset="0"/>
              </a:rPr>
              <a:t>Ну и конечно, одна из самых главных забот Деда Мороза - успеть прочитать все письма до наступления Нового года. Каждый год к Деду Морозу приходит до пятисот тысяч писем, целая белоснежная гора!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9" name="Picture 5" descr="VU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0700"/>
          </a:xfrm>
          <a:prstGeom prst="rect">
            <a:avLst/>
          </a:prstGeom>
          <a:noFill/>
        </p:spPr>
      </p:pic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6340475"/>
            <a:ext cx="9144000" cy="517525"/>
          </a:xfrm>
          <a:prstGeom prst="rect">
            <a:avLst/>
          </a:prstGeom>
          <a:gradFill rotWithShape="1">
            <a:gsLst>
              <a:gs pos="0">
                <a:srgbClr val="FFCC66">
                  <a:alpha val="39999"/>
                </a:srgbClr>
              </a:gs>
              <a:gs pos="50000">
                <a:srgbClr val="FFCC66">
                  <a:gamma/>
                  <a:tint val="2353"/>
                  <a:invGamma/>
                  <a:alpha val="41000"/>
                </a:srgbClr>
              </a:gs>
              <a:gs pos="100000">
                <a:srgbClr val="FFCC66">
                  <a:alpha val="39999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1400" b="1">
                <a:latin typeface="Century Gothic" pitchFamily="34" charset="0"/>
              </a:rPr>
              <a:t>Дед Мороз внимательно прочитывает каждое письмо, чтобы принести ребятам подарки, которые они захотели.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 descr="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99275"/>
          </a:xfrm>
          <a:prstGeom prst="rect">
            <a:avLst/>
          </a:prstGeom>
          <a:noFill/>
        </p:spPr>
      </p:pic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0" y="6308725"/>
            <a:ext cx="9144000" cy="517525"/>
          </a:xfrm>
          <a:prstGeom prst="rect">
            <a:avLst/>
          </a:prstGeom>
          <a:gradFill rotWithShape="1">
            <a:gsLst>
              <a:gs pos="0">
                <a:schemeClr val="accent1">
                  <a:alpha val="33000"/>
                </a:schemeClr>
              </a:gs>
              <a:gs pos="100000">
                <a:schemeClr val="accent1">
                  <a:gamma/>
                  <a:tint val="4706"/>
                  <a:invGamma/>
                  <a:alpha val="33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altLang="ja-JP" sz="1400" b="1">
                <a:latin typeface="Century Gothic" pitchFamily="34" charset="0"/>
              </a:rPr>
              <a:t>Современный Дед Мороз – это очень веселый и добрый старик. Узнать его можно по длинной белой бороде, красной шапке, волшебному посоху и большому мешку с подарками.</a:t>
            </a:r>
            <a:endParaRPr lang="ru-RU" sz="1400" b="1">
              <a:latin typeface="Century Gothic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3" name="Picture 5" descr="flash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64350"/>
          </a:xfrm>
          <a:prstGeom prst="rect">
            <a:avLst/>
          </a:prstGeom>
          <a:noFill/>
        </p:spPr>
      </p:pic>
      <p:sp>
        <p:nvSpPr>
          <p:cNvPr id="22534" name="WordArt 6"/>
          <p:cNvSpPr>
            <a:spLocks noChangeArrowheads="1" noChangeShapeType="1" noTextEdit="1"/>
          </p:cNvSpPr>
          <p:nvPr/>
        </p:nvSpPr>
        <p:spPr bwMode="auto">
          <a:xfrm>
            <a:off x="4643438" y="5373688"/>
            <a:ext cx="4094162" cy="10556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CC"/>
                </a:solidFill>
                <a:latin typeface="Century Gothic"/>
              </a:rPr>
              <a:t>КОНЕЦ</a:t>
            </a: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1237823451_d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107950" y="6296025"/>
            <a:ext cx="89630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1400" b="1">
                <a:latin typeface="Century Gothic" pitchFamily="34" charset="0"/>
              </a:rPr>
              <a:t>Это добрый Дедушка с длинной бородой и в валенках. Он приносит всем подарки в своем волшебном мешке. Но знаешь ли ты, откуда он появился, где живет? Тогда я расскажу тебе.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Picture 7" descr="nat-4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107950" y="6356350"/>
            <a:ext cx="88566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altLang="ja-JP" sz="1200" b="1">
                <a:latin typeface="Century Gothic" pitchFamily="34" charset="0"/>
              </a:rPr>
              <a:t>Нашего доброго Дедушку раньше называли Дед Трескун. Он был маленьким суровым старичком с длинной бородой. Женой Деда Мороза была злая старуха Зима. И еще у него была прекрасная внучка – Снегурочка.  </a:t>
            </a:r>
            <a:endParaRPr lang="ru-RU" sz="1200" b="1">
              <a:latin typeface="Century Gothic" pitchFamily="34" charset="0"/>
            </a:endParaRPr>
          </a:p>
        </p:txBody>
      </p:sp>
      <p:pic>
        <p:nvPicPr>
          <p:cNvPr id="4101" name="Picture 5" descr="42094big копи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2487613"/>
            <a:ext cx="4243388" cy="3821112"/>
          </a:xfrm>
          <a:prstGeom prst="rect">
            <a:avLst/>
          </a:prstGeom>
          <a:noFill/>
        </p:spPr>
      </p:pic>
      <p:pic>
        <p:nvPicPr>
          <p:cNvPr id="4102" name="Picture 6" descr="wwwdet-sadcom_baba копи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1238" y="3141663"/>
            <a:ext cx="2944812" cy="3168650"/>
          </a:xfrm>
          <a:prstGeom prst="rect">
            <a:avLst/>
          </a:prstGeom>
          <a:noFill/>
        </p:spPr>
      </p:pic>
      <p:pic>
        <p:nvPicPr>
          <p:cNvPr id="4104" name="Picture 8" descr="47201bf395f1 копия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175" y="0"/>
            <a:ext cx="2614613" cy="508476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ded_moroz_snegurk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0" y="6127750"/>
            <a:ext cx="9144000" cy="730250"/>
          </a:xfrm>
          <a:prstGeom prst="rect">
            <a:avLst/>
          </a:prstGeom>
          <a:gradFill rotWithShape="1"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gamma/>
                  <a:tint val="0"/>
                  <a:invGamma/>
                  <a:alpha val="13000"/>
                </a:schemeClr>
              </a:gs>
              <a:gs pos="100000">
                <a:schemeClr val="accent1">
                  <a:alpha val="5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altLang="ja-JP" sz="1400" b="1">
                <a:latin typeface="Century Gothic" pitchFamily="34" charset="0"/>
              </a:rPr>
              <a:t>Снегурочка удивительно красивая, ласковая и милая девушка. Она любит снег и холод, </a:t>
            </a:r>
          </a:p>
          <a:p>
            <a:pPr algn="ctr"/>
            <a:r>
              <a:rPr lang="ru-RU" altLang="ja-JP" sz="1400" b="1">
                <a:latin typeface="Century Gothic" pitchFamily="34" charset="0"/>
              </a:rPr>
              <a:t>а от солнечных лучей тает. Но на детские праздники она приходит с большой радостью, резвится, водит вместе с детишками хороводы.</a:t>
            </a:r>
            <a:endParaRPr lang="ru-RU" sz="1400" b="1">
              <a:latin typeface="Century Gothic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image_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05638"/>
          </a:xfrm>
          <a:prstGeom prst="rect">
            <a:avLst/>
          </a:prstGeom>
          <a:noFill/>
        </p:spPr>
      </p:pic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1400" b="1">
                <a:latin typeface="Century Gothic" pitchFamily="34" charset="0"/>
              </a:rPr>
              <a:t>Живет Дед Мороз в своей собственной резиденции, которая находится в Великом Устюге (Вологодская область). Если вы напишете письмо и отправите его по адресу «Вологодская область, г. Великий Устюг, резиденция Деда Мороза», оно непременно дойдет до адресата.</a:t>
            </a:r>
          </a:p>
        </p:txBody>
      </p:sp>
      <p:pic>
        <p:nvPicPr>
          <p:cNvPr id="5128" name="Picture 8" descr="198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4005263"/>
            <a:ext cx="2044700" cy="261778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37285414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0" y="188913"/>
            <a:ext cx="9144000" cy="517525"/>
          </a:xfrm>
          <a:prstGeom prst="rect">
            <a:avLst/>
          </a:prstGeom>
          <a:gradFill rotWithShape="1">
            <a:gsLst>
              <a:gs pos="0">
                <a:srgbClr val="B2B2B2">
                  <a:alpha val="36000"/>
                </a:srgbClr>
              </a:gs>
              <a:gs pos="50000">
                <a:srgbClr val="B2B2B2">
                  <a:gamma/>
                  <a:tint val="0"/>
                  <a:invGamma/>
                  <a:alpha val="42000"/>
                </a:srgbClr>
              </a:gs>
              <a:gs pos="100000">
                <a:srgbClr val="B2B2B2">
                  <a:alpha val="36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1400" b="1">
                <a:latin typeface="Century Gothic" pitchFamily="34" charset="0"/>
              </a:rPr>
              <a:t>Встретить Деда Мороза можно только зимой. Но не стоит думать что весь год он просто отдыхает. Нет, он работает у себя дома. В чем же заключается работа? </a:t>
            </a:r>
          </a:p>
        </p:txBody>
      </p:sp>
      <p:pic>
        <p:nvPicPr>
          <p:cNvPr id="16389" name="Picture 5" descr="16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2830513"/>
            <a:ext cx="1955800" cy="402748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36768753_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0" y="6308725"/>
            <a:ext cx="9144000" cy="517525"/>
          </a:xfrm>
          <a:prstGeom prst="rect">
            <a:avLst/>
          </a:prstGeom>
          <a:gradFill rotWithShape="1">
            <a:gsLst>
              <a:gs pos="0">
                <a:srgbClr val="FFCC66">
                  <a:alpha val="49001"/>
                </a:srgbClr>
              </a:gs>
              <a:gs pos="50000">
                <a:srgbClr val="FFCC66">
                  <a:gamma/>
                  <a:tint val="0"/>
                  <a:invGamma/>
                  <a:alpha val="50999"/>
                </a:srgbClr>
              </a:gs>
              <a:gs pos="100000">
                <a:srgbClr val="FFCC66">
                  <a:alpha val="49001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1400" b="1">
                <a:latin typeface="Century Gothic" pitchFamily="34" charset="0"/>
              </a:rPr>
              <a:t>В Доме Деда Мороза находится мастерская, где он создает авторские новогодние подарки: вырезает по дереву, токарит, паяет, выдувает, красит, лакирует, шлифует…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126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0" y="6083300"/>
            <a:ext cx="91440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1400" b="1">
                <a:latin typeface="Century Gothic" pitchFamily="34" charset="0"/>
              </a:rPr>
              <a:t>Дед Мороз - гениальный художник по стеклу. Долгими зимними ночами он рисует картины без красок и кисточки, а собственным ледяным дыханием. А потом устраивает выставки на окошках наших с вами домов и автомобилей.</a:t>
            </a:r>
          </a:p>
        </p:txBody>
      </p:sp>
      <p:pic>
        <p:nvPicPr>
          <p:cNvPr id="14341" name="Picture 5" descr="0_7345_367445d0_X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404813"/>
            <a:ext cx="3995737" cy="5329237"/>
          </a:xfrm>
          <a:prstGeom prst="rect">
            <a:avLst/>
          </a:prstGeom>
          <a:noFill/>
        </p:spPr>
      </p:pic>
      <p:pic>
        <p:nvPicPr>
          <p:cNvPr id="14342" name="Picture 6" descr="2010284_836b11a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463" y="404813"/>
            <a:ext cx="4049712" cy="532923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snowflake_0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</p:spPr>
      </p:pic>
      <p:pic>
        <p:nvPicPr>
          <p:cNvPr id="12293" name="Picture 5" descr="snowflake_024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988"/>
            <a:ext cx="9144000" cy="6858000"/>
          </a:xfrm>
          <a:prstGeom prst="rect">
            <a:avLst/>
          </a:prstGeom>
          <a:noFill/>
        </p:spPr>
      </p:pic>
      <p:pic>
        <p:nvPicPr>
          <p:cNvPr id="12294" name="Picture 6" descr="snowflake_03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934200"/>
          </a:xfrm>
          <a:prstGeom prst="rect">
            <a:avLst/>
          </a:prstGeom>
          <a:noFill/>
        </p:spPr>
      </p:pic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0" y="6154738"/>
            <a:ext cx="9144000" cy="730250"/>
          </a:xfrm>
          <a:prstGeom prst="rect">
            <a:avLst/>
          </a:prstGeom>
          <a:gradFill rotWithShape="1">
            <a:gsLst>
              <a:gs pos="0">
                <a:schemeClr val="bg1">
                  <a:alpha val="31000"/>
                </a:schemeClr>
              </a:gs>
              <a:gs pos="100000">
                <a:schemeClr val="bg1">
                  <a:gamma/>
                  <a:tint val="41569"/>
                  <a:invGamma/>
                  <a:alpha val="33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1400" b="1">
                <a:latin typeface="Century Gothic" pitchFamily="34" charset="0"/>
              </a:rPr>
              <a:t>Любит Дед Мороз и научныхе эксперименты. Он постоянно придумывает новые формы снежинок. Подставь ладошку под падающий снег и поднесите ее к глазам. Ты увидишь, </a:t>
            </a:r>
          </a:p>
          <a:p>
            <a:pPr algn="ctr"/>
            <a:r>
              <a:rPr lang="ru-RU" sz="1400" b="1">
                <a:latin typeface="Century Gothic" pitchFamily="34" charset="0"/>
              </a:rPr>
              <a:t>что каждая созданная Дедом Морозом снежинка совершенна и неповторима! </a:t>
            </a:r>
          </a:p>
        </p:txBody>
      </p:sp>
      <p:pic>
        <p:nvPicPr>
          <p:cNvPr id="12304" name="Picture 16" descr="11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850" y="260350"/>
            <a:ext cx="1190625" cy="1219200"/>
          </a:xfrm>
          <a:prstGeom prst="rect">
            <a:avLst/>
          </a:prstGeom>
          <a:noFill/>
        </p:spPr>
      </p:pic>
      <p:pic>
        <p:nvPicPr>
          <p:cNvPr id="12305" name="Picture 17" descr="11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8313" y="2349500"/>
            <a:ext cx="1190625" cy="1219200"/>
          </a:xfrm>
          <a:prstGeom prst="rect">
            <a:avLst/>
          </a:prstGeom>
          <a:noFill/>
        </p:spPr>
      </p:pic>
      <p:pic>
        <p:nvPicPr>
          <p:cNvPr id="12306" name="Picture 18" descr="11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95513" y="1125538"/>
            <a:ext cx="1190625" cy="1219200"/>
          </a:xfrm>
          <a:prstGeom prst="rect">
            <a:avLst/>
          </a:prstGeom>
          <a:noFill/>
        </p:spPr>
      </p:pic>
      <p:pic>
        <p:nvPicPr>
          <p:cNvPr id="12307" name="Picture 19" descr="11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0200" y="188913"/>
            <a:ext cx="1190625" cy="1219200"/>
          </a:xfrm>
          <a:prstGeom prst="rect">
            <a:avLst/>
          </a:prstGeom>
          <a:noFill/>
        </p:spPr>
      </p:pic>
      <p:pic>
        <p:nvPicPr>
          <p:cNvPr id="12308" name="Picture 20" descr="11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175" y="2133600"/>
            <a:ext cx="1190625" cy="1219200"/>
          </a:xfrm>
          <a:prstGeom prst="rect">
            <a:avLst/>
          </a:prstGeom>
          <a:noFill/>
        </p:spPr>
      </p:pic>
      <p:pic>
        <p:nvPicPr>
          <p:cNvPr id="12309" name="Picture 21" descr="11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4438" y="3213100"/>
            <a:ext cx="1190625" cy="1219200"/>
          </a:xfrm>
          <a:prstGeom prst="rect">
            <a:avLst/>
          </a:prstGeom>
          <a:noFill/>
        </p:spPr>
      </p:pic>
      <p:pic>
        <p:nvPicPr>
          <p:cNvPr id="12310" name="Picture 22" descr="11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5738" y="4076700"/>
            <a:ext cx="1190625" cy="1219200"/>
          </a:xfrm>
          <a:prstGeom prst="rect">
            <a:avLst/>
          </a:prstGeom>
          <a:noFill/>
        </p:spPr>
      </p:pic>
      <p:pic>
        <p:nvPicPr>
          <p:cNvPr id="12311" name="Picture 23" descr="11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063" y="3068638"/>
            <a:ext cx="1190625" cy="1219200"/>
          </a:xfrm>
          <a:prstGeom prst="rect">
            <a:avLst/>
          </a:prstGeom>
          <a:noFill/>
        </p:spPr>
      </p:pic>
      <p:pic>
        <p:nvPicPr>
          <p:cNvPr id="12312" name="Picture 24" descr="11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025" y="692150"/>
            <a:ext cx="1190625" cy="1219200"/>
          </a:xfrm>
          <a:prstGeom prst="rect">
            <a:avLst/>
          </a:prstGeom>
          <a:noFill/>
        </p:spPr>
      </p:pic>
      <p:pic>
        <p:nvPicPr>
          <p:cNvPr id="12313" name="Picture 25" descr="11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80288" y="3933825"/>
            <a:ext cx="1190625" cy="1219200"/>
          </a:xfrm>
          <a:prstGeom prst="rect">
            <a:avLst/>
          </a:prstGeom>
          <a:noFill/>
        </p:spPr>
      </p:pic>
      <p:pic>
        <p:nvPicPr>
          <p:cNvPr id="12314" name="Picture 26" descr="11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8313" y="4508500"/>
            <a:ext cx="1190625" cy="1219200"/>
          </a:xfrm>
          <a:prstGeom prst="rect">
            <a:avLst/>
          </a:prstGeom>
          <a:noFill/>
        </p:spPr>
      </p:pic>
      <p:pic>
        <p:nvPicPr>
          <p:cNvPr id="12315" name="Picture 27" descr="17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47813" y="1700213"/>
            <a:ext cx="523875" cy="533400"/>
          </a:xfrm>
          <a:prstGeom prst="rect">
            <a:avLst/>
          </a:prstGeom>
          <a:noFill/>
        </p:spPr>
      </p:pic>
      <p:pic>
        <p:nvPicPr>
          <p:cNvPr id="12316" name="Picture 28" descr="17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16238" y="5013325"/>
            <a:ext cx="523875" cy="533400"/>
          </a:xfrm>
          <a:prstGeom prst="rect">
            <a:avLst/>
          </a:prstGeom>
          <a:noFill/>
        </p:spPr>
      </p:pic>
      <p:pic>
        <p:nvPicPr>
          <p:cNvPr id="12317" name="Picture 29" descr="17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51725" y="5445125"/>
            <a:ext cx="523875" cy="533400"/>
          </a:xfrm>
          <a:prstGeom prst="rect">
            <a:avLst/>
          </a:prstGeom>
          <a:noFill/>
        </p:spPr>
      </p:pic>
      <p:pic>
        <p:nvPicPr>
          <p:cNvPr id="12318" name="Picture 30" descr="17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67625" y="1773238"/>
            <a:ext cx="523875" cy="533400"/>
          </a:xfrm>
          <a:prstGeom prst="rect">
            <a:avLst/>
          </a:prstGeom>
          <a:noFill/>
        </p:spPr>
      </p:pic>
      <p:pic>
        <p:nvPicPr>
          <p:cNvPr id="12323" name="Picture 35" descr="104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24075" y="260350"/>
            <a:ext cx="523875" cy="1714500"/>
          </a:xfrm>
          <a:prstGeom prst="rect">
            <a:avLst/>
          </a:prstGeom>
          <a:noFill/>
        </p:spPr>
      </p:pic>
      <p:pic>
        <p:nvPicPr>
          <p:cNvPr id="12324" name="Picture 36" descr="104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87450" y="3284538"/>
            <a:ext cx="523875" cy="1714500"/>
          </a:xfrm>
          <a:prstGeom prst="rect">
            <a:avLst/>
          </a:prstGeom>
          <a:noFill/>
        </p:spPr>
      </p:pic>
      <p:pic>
        <p:nvPicPr>
          <p:cNvPr id="12325" name="Picture 37" descr="104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48038" y="4437063"/>
            <a:ext cx="523875" cy="1714500"/>
          </a:xfrm>
          <a:prstGeom prst="rect">
            <a:avLst/>
          </a:prstGeom>
          <a:noFill/>
        </p:spPr>
      </p:pic>
      <p:pic>
        <p:nvPicPr>
          <p:cNvPr id="12326" name="Picture 38" descr="104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56325" y="4508500"/>
            <a:ext cx="523875" cy="1714500"/>
          </a:xfrm>
          <a:prstGeom prst="rect">
            <a:avLst/>
          </a:prstGeom>
          <a:noFill/>
        </p:spPr>
      </p:pic>
      <p:pic>
        <p:nvPicPr>
          <p:cNvPr id="12327" name="Picture 39" descr="104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64163" y="1773238"/>
            <a:ext cx="523875" cy="1714500"/>
          </a:xfrm>
          <a:prstGeom prst="rect">
            <a:avLst/>
          </a:prstGeom>
          <a:noFill/>
        </p:spPr>
      </p:pic>
      <p:pic>
        <p:nvPicPr>
          <p:cNvPr id="12328" name="Picture 40" descr="104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459788" y="260350"/>
            <a:ext cx="523875" cy="17145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</TotalTime>
  <Words>450</Words>
  <Application>Microsoft Office PowerPoint</Application>
  <PresentationFormat>Экран (4:3)</PresentationFormat>
  <Paragraphs>20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Arial</vt:lpstr>
      <vt:lpstr>Century Gothic</vt:lpstr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Admin</cp:lastModifiedBy>
  <cp:revision>28</cp:revision>
  <dcterms:created xsi:type="dcterms:W3CDTF">2009-12-16T07:25:22Z</dcterms:created>
  <dcterms:modified xsi:type="dcterms:W3CDTF">2012-02-12T11:48:06Z</dcterms:modified>
</cp:coreProperties>
</file>