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er.ru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"/>
            <a:ext cx="6500858" cy="857231"/>
          </a:xfrm>
        </p:spPr>
        <p:txBody>
          <a:bodyPr>
            <a:prstTxWarp prst="textPlain">
              <a:avLst>
                <a:gd name="adj" fmla="val 49073"/>
              </a:avLst>
            </a:prstTxWarp>
            <a:normAutofit/>
          </a:bodyPr>
          <a:lstStyle/>
          <a:p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</a:t>
            </a: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- Фермер</a:t>
            </a:r>
            <a:endParaRPr lang="ru-RU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6072206"/>
            <a:ext cx="6643702" cy="785794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Аня З., Денис К., Мирон Л., Алёша Х., мама Алёши Х., Елена Сергеевна</a:t>
            </a:r>
          </a:p>
          <a:p>
            <a:r>
              <a:rPr lang="ru-RU" sz="1400" b="0" dirty="0" smtClean="0">
                <a:solidFill>
                  <a:schemeClr val="tx1"/>
                </a:solidFill>
              </a:rPr>
              <a:t>Оглоблина Ирина Борисовна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ÐÐ°ÑÑÐ¸Ð½ÐºÐ¸ Ð¿Ð¾ Ð·Ð°Ð¿ÑÐ¾ÑÑ ÐºÐ°ÑÑÐ¸Ð½ÐºÐ° ÑÐµÑÐ¼ÐµÑÐ°"/>
          <p:cNvPicPr>
            <a:picLocks noChangeAspect="1" noChangeArrowheads="1"/>
          </p:cNvPicPr>
          <p:nvPr/>
        </p:nvPicPr>
        <p:blipFill>
          <a:blip r:embed="rId2"/>
          <a:srcRect l="8333" t="4178" r="11666"/>
          <a:stretch>
            <a:fillRect/>
          </a:stretch>
        </p:blipFill>
        <p:spPr bwMode="auto">
          <a:xfrm>
            <a:off x="3477144" y="1000108"/>
            <a:ext cx="470995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928671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хочу всё знать о профессии фермера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0"/>
            <a:ext cx="2571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205501" cy="1928802"/>
          </a:xfrm>
          <a:prstGeom prst="rect">
            <a:avLst/>
          </a:prstGeom>
          <a:noFill/>
        </p:spPr>
      </p:pic>
      <p:pic>
        <p:nvPicPr>
          <p:cNvPr id="1025" name="Picture 1" descr="C:\Users\HP\Desktop\фото 5\20181227_080237.jpg"/>
          <p:cNvPicPr>
            <a:picLocks noChangeAspect="1" noChangeArrowheads="1"/>
          </p:cNvPicPr>
          <p:nvPr/>
        </p:nvPicPr>
        <p:blipFill>
          <a:blip r:embed="rId3" cstate="print"/>
          <a:srcRect t="15538" r="36653" b="9562"/>
          <a:stretch>
            <a:fillRect/>
          </a:stretch>
        </p:blipFill>
        <p:spPr bwMode="auto">
          <a:xfrm>
            <a:off x="2357422" y="2128291"/>
            <a:ext cx="4286280" cy="3801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85728"/>
            <a:ext cx="447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думаю, что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205501" cy="19288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4415" y="1142984"/>
            <a:ext cx="535784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Фермер живёт в деревне с животными,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ухаживает за ними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конструктор\20181203_075145.jpg"/>
          <p:cNvPicPr>
            <a:picLocks noChangeAspect="1" noChangeArrowheads="1"/>
          </p:cNvPicPr>
          <p:nvPr/>
        </p:nvPicPr>
        <p:blipFill>
          <a:blip r:embed="rId3" cstate="print"/>
          <a:srcRect l="13235" t="9804" r="16176" b="31372"/>
          <a:stretch>
            <a:fillRect/>
          </a:stretch>
        </p:blipFill>
        <p:spPr bwMode="auto">
          <a:xfrm>
            <a:off x="1857356" y="2661041"/>
            <a:ext cx="4857784" cy="3036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3" y="214290"/>
            <a:ext cx="52681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действия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205501" cy="19288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071547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 Попросить маму найти нужную информацию в энциклопедии.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0024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 Сходить с папой в  библиотеку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571744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 Попросить брата помочь найти  сведения о профессии фермера в интернете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конструктор\20181212_160137.jpg"/>
          <p:cNvPicPr>
            <a:picLocks noChangeAspect="1" noChangeArrowheads="1"/>
          </p:cNvPicPr>
          <p:nvPr/>
        </p:nvPicPr>
        <p:blipFill>
          <a:blip r:embed="rId3" cstate="print"/>
          <a:srcRect b="18605"/>
          <a:stretch>
            <a:fillRect/>
          </a:stretch>
        </p:blipFill>
        <p:spPr bwMode="auto">
          <a:xfrm>
            <a:off x="1390968" y="3643314"/>
            <a:ext cx="269882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HP\Desktop\конструктор\20181204_163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418918"/>
            <a:ext cx="2268117" cy="2915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энциклопедии мы прочитали, что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1428736"/>
            <a:ext cx="6000792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Фермером называют человека, который занимается хозяйством сельским, лесным  или животноводством.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Чтобы работать с растениями, землёй и животными, нужно любить это дело.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Работа фермера – это работа на природе, на свежем воздухе с одной стороны, а с другой - это тяжёлый физический труд.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205501" cy="1928802"/>
          </a:xfrm>
          <a:prstGeom prst="rect">
            <a:avLst/>
          </a:prstGeom>
          <a:noFill/>
        </p:spPr>
      </p:pic>
      <p:pic>
        <p:nvPicPr>
          <p:cNvPr id="4097" name="Picture 1" descr="C:\Users\HP\Desktop\фото 1\20171127_175106-1.jpg"/>
          <p:cNvPicPr>
            <a:picLocks noChangeAspect="1" noChangeArrowheads="1"/>
          </p:cNvPicPr>
          <p:nvPr/>
        </p:nvPicPr>
        <p:blipFill>
          <a:blip r:embed="rId3" cstate="print"/>
          <a:srcRect l="27354" b="48042"/>
          <a:stretch>
            <a:fillRect/>
          </a:stretch>
        </p:blipFill>
        <p:spPr bwMode="auto">
          <a:xfrm>
            <a:off x="6000760" y="2245062"/>
            <a:ext cx="2643206" cy="2701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 книг и журналов в библиотеке мы узнали: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0"/>
            <a:ext cx="1205501" cy="19288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142985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Фермер сегодня – это не только тот, кто выращивает овощи и фрукты или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занимается животными, это бизнесмен! Современный фермер это и бухгалтер, и тракторист, и эколог.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фото 1\20130103_102621.jpg"/>
          <p:cNvPicPr>
            <a:picLocks noChangeAspect="1" noChangeArrowheads="1"/>
          </p:cNvPicPr>
          <p:nvPr/>
        </p:nvPicPr>
        <p:blipFill>
          <a:blip r:embed="rId3" cstate="print"/>
          <a:srcRect l="12857" t="8571"/>
          <a:stretch>
            <a:fillRect/>
          </a:stretch>
        </p:blipFill>
        <p:spPr bwMode="auto">
          <a:xfrm>
            <a:off x="494059" y="3714752"/>
            <a:ext cx="3631431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HP\Desktop\фото 1\20180116_102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3643285" cy="273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 старшим братом нашли информацию в интернете: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0"/>
            <a:ext cx="1205501" cy="19288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4429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Фермер в переводе с английского означает крестьянин.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Фермер в России это бизнесмен, руководитель который всё делает своими руками. Выращивает самые вкусные и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«здоровые» продукты.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ÐÐ°ÑÑÐ¸Ð½ÐºÐ¸ Ð¿Ð¾ Ð·Ð°Ð¿ÑÐ¾ÑÑ ÑÐ¾ÑÐ¾ Ð´Ð²Ð° Ð¼Ð°Ð»ÑÑÐ¸ÐºÐ° Ð¸Ð³ÑÐ°ÑÑ Ð½Ð° ÐºÐ¾Ð¼Ð¿ÑÑÑÐµÑÐµ"/>
          <p:cNvPicPr>
            <a:picLocks noChangeAspect="1" noChangeArrowheads="1"/>
          </p:cNvPicPr>
          <p:nvPr/>
        </p:nvPicPr>
        <p:blipFill>
          <a:blip r:embed="rId3"/>
          <a:srcRect l="14820" t="20268" r="13460" b="14061"/>
          <a:stretch>
            <a:fillRect/>
          </a:stretch>
        </p:blipFill>
        <p:spPr bwMode="auto">
          <a:xfrm>
            <a:off x="4820857" y="2500306"/>
            <a:ext cx="392129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205501" cy="19288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Теперь я знаю: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7" y="571480"/>
            <a:ext cx="6500857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Фермер – это человек, который занимается выращиванием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овощей, фруктов, ухаживает за домашними животными и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делает своими руками. Это тяжёлый физический труд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HP\Desktop\фото 5\20180413_102835.jpg"/>
          <p:cNvPicPr>
            <a:picLocks noChangeAspect="1" noChangeArrowheads="1"/>
          </p:cNvPicPr>
          <p:nvPr/>
        </p:nvPicPr>
        <p:blipFill>
          <a:blip r:embed="rId3" cstate="print"/>
          <a:srcRect l="15455" t="14545" b="7273"/>
          <a:stretch>
            <a:fillRect/>
          </a:stretch>
        </p:blipFill>
        <p:spPr bwMode="auto">
          <a:xfrm>
            <a:off x="2714612" y="3286124"/>
            <a:ext cx="4429123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исследовании нам помогли: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205501" cy="19288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500174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и профессия.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Арт-альбом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семейного консультирования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Е.Мартинес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Генезис, 2016)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857496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Атлас новых профессий 2.0 (Олимп-Бизнес, 2016)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929066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https://fermer.ru/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интернет ресурсы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4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F39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274</Words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            Профессия - Фермер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- Фермер</dc:title>
  <dc:creator>HP</dc:creator>
  <cp:lastModifiedBy>HP</cp:lastModifiedBy>
  <cp:revision>30</cp:revision>
  <dcterms:created xsi:type="dcterms:W3CDTF">2019-01-06T13:23:06Z</dcterms:created>
  <dcterms:modified xsi:type="dcterms:W3CDTF">2019-01-12T09:26:43Z</dcterms:modified>
</cp:coreProperties>
</file>