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1" r:id="rId3"/>
    <p:sldId id="302" r:id="rId4"/>
    <p:sldId id="283" r:id="rId5"/>
    <p:sldId id="300" r:id="rId6"/>
    <p:sldId id="30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4718" autoAdjust="0"/>
  </p:normalViewPr>
  <p:slideViewPr>
    <p:cSldViewPr>
      <p:cViewPr>
        <p:scale>
          <a:sx n="50" d="100"/>
          <a:sy n="50" d="100"/>
        </p:scale>
        <p:origin x="-174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2899-EBC9-4BEC-8C0A-1AB130E0EE9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2C29-E210-4D39-8B70-00FB899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F56-58EB-45F5-BD8E-08E4F74F6867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E01-A9AB-479F-A139-09A492B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5C0E-FD89-4499-BB25-BB7B3CCA6877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3E49-5004-4865-B6F3-6506E8E5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3245-83B2-42A2-AC8E-5753FCF4C936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8E1-F9AD-4995-A120-4FB8FBE1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4D16-D21F-4FFD-B834-39022C622538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CD7-FB3F-45D7-B56F-E7445D94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84F2-7882-4707-84DA-29494087595B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81A-1982-4FBF-BE26-802FCBE6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8218-A6D2-4505-A8A7-52B55632617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625C-AB23-4456-BF86-5D66934A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CCB1-11A4-46A7-B7F7-8CF6F116E089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478-A3E3-4322-9B0B-20DEE73E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0B3-E054-47D1-9046-8B93D2E17C8D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1BF-98E1-4400-99EF-1C8B1F65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74A-B78E-421E-AB28-4B5EDD88B596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648-0D60-480B-84C1-BB53B67D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896-F56C-4E86-A03A-5AE9F33ABC01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6C8-AA57-45AC-B81E-97C82901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70B24-931C-40BF-9260-20369E83BAF5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61D3F-2E22-4358-A291-77A07F96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23850" y="1844675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Text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pic>
        <p:nvPicPr>
          <p:cNvPr id="14344" name="Рисунок 26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92150"/>
            <a:ext cx="43529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5714" y="5517232"/>
            <a:ext cx="2306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МЕТРО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16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5654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7" descr="espada-dos-desenhos-animados-ilustra231227o-do-vetor-este-233-arquivo--124103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765175"/>
            <a:ext cx="34385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5" descr="royal-throne-id-849-club-penguin-wiki-the-free-editable-158012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836613"/>
            <a:ext cx="4103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24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420938"/>
            <a:ext cx="4016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6"/>
          <p:cNvSpPr txBox="1">
            <a:spLocks noChangeArrowheads="1"/>
          </p:cNvSpPr>
          <p:nvPr/>
        </p:nvSpPr>
        <p:spPr bwMode="auto">
          <a:xfrm>
            <a:off x="7524750" y="188913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549275"/>
            <a:ext cx="8245475" cy="439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5405" y="5517232"/>
            <a:ext cx="2226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ПОЕЗД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451725" y="5589588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Рисунок 10" descr="kulinariy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32400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3212976"/>
            <a:ext cx="135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ВАР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916238" y="3429000"/>
            <a:ext cx="1008062" cy="5048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916238" y="3429000"/>
            <a:ext cx="1016000" cy="43973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Рисунок 24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2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23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7651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7451725" y="115888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pic>
        <p:nvPicPr>
          <p:cNvPr id="25615" name="Рисунок 28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29" descr="prazdnik3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052513"/>
            <a:ext cx="36877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750" y="765175"/>
            <a:ext cx="81359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6" descr="Безымянный - копия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66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CurlyMustach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068638"/>
            <a:ext cx="2689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215633_166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484313"/>
            <a:ext cx="2305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1255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2420938"/>
            <a:ext cx="4016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59832" y="5517232"/>
            <a:ext cx="2878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АВТОБУС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7451725" y="2603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20713"/>
            <a:ext cx="8569325" cy="439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31048" y="5517232"/>
            <a:ext cx="3135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ТРАМВАЙ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5895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14" descr="img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2711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9" descr="8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30375"/>
            <a:ext cx="40274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0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1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22" descr="0_133912_51167910_or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455738"/>
            <a:ext cx="25923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6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3414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24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851920" y="3501008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А=В</a:t>
            </a:r>
          </a:p>
        </p:txBody>
      </p:sp>
      <p:pic>
        <p:nvPicPr>
          <p:cNvPr id="28686" name="Рисунок 10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1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24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445224"/>
            <a:ext cx="41122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ТРОЛЛЕЙБУС</a:t>
            </a:r>
          </a:p>
        </p:txBody>
      </p:sp>
      <p:pic>
        <p:nvPicPr>
          <p:cNvPr id="29701" name="Рисунок 16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24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 descr="lips-14392FA0EF651A23DE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844675"/>
            <a:ext cx="2266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1560" y="3212976"/>
            <a:ext cx="16990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312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340768"/>
            <a:ext cx="115212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pic>
        <p:nvPicPr>
          <p:cNvPr id="29706" name="Рисунок 19" descr="Beautiful-Watering-Can-Clipart-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28775"/>
            <a:ext cx="3082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20" descr="Glass_beads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557338"/>
            <a:ext cx="2363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21" descr="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9810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22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детский сад</cp:lastModifiedBy>
  <cp:revision>197</cp:revision>
  <dcterms:modified xsi:type="dcterms:W3CDTF">2018-04-18T11:16:21Z</dcterms:modified>
</cp:coreProperties>
</file>