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61" r:id="rId3"/>
    <p:sldId id="262" r:id="rId4"/>
    <p:sldId id="256" r:id="rId5"/>
    <p:sldId id="257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C310D-8AAA-4B51-BB04-BB48037D445B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21B60-E3F1-442D-941D-70015BDD1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58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&#1043;&#1086;&#1090;&#1086;&#1074;&#1086;/&#1050;&#1072;&#1088;&#1090;&#1072;%20&#1076;&#1080;&#1076;&#1072;&#1082;&#1090;&#1080;&#1095;&#1077;&#1089;&#1082;&#1086;&#1075;&#1086;%20&#1088;&#1077;&#1089;&#1091;&#1088;&#1089;&#1072;%20&#1057;&#1086;&#1073;&#1077;&#1088;&#1080;%20&#1082;&#1072;&#1088;&#1090;&#1080;&#1085;&#1082;&#1091;.doc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79" y="2221265"/>
            <a:ext cx="6170087" cy="175432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Развивающая игра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«Собери картинку»</a:t>
            </a:r>
            <a:endParaRPr lang="ru-RU" sz="5400" b="1" cap="none" spc="0" dirty="0">
              <a:ln w="19050">
                <a:solidFill>
                  <a:srgbClr val="00B0F0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2326" y="188640"/>
            <a:ext cx="7128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учреждение детский сад № 57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50050" y="5323801"/>
            <a:ext cx="80984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Оглоблина Ирина Борисовна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Рыбинск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2019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83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774" y="885860"/>
            <a:ext cx="1781810" cy="13354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69551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Карта дидактического ресурса</a:t>
            </a:r>
            <a:endParaRPr lang="ru-RU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Образовательная: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 умения  перетаскивать и поворачивать часть картинки с помощью мышки.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Развитие  умения составлять картинку из нескольких частей с опорой и без опоры на наглядность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Воспитательная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чувства удовлетворения от выполненного задания.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58902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Варианты заданий:</a:t>
            </a:r>
          </a:p>
          <a:p>
            <a:pPr lvl="0">
              <a:lnSpc>
                <a:spcPct val="1500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Рассмотреть картинку, используя приём перетаскивания мышкой, соединить части картинки в одно целое с опорой на наглядность (4 части)</a:t>
            </a:r>
          </a:p>
          <a:p>
            <a:pPr lvl="0">
              <a:lnSpc>
                <a:spcPct val="1500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Рассмотреть картинку, используя приём перетаскивания мышкой, соединить части картинки в одно целое с опорой на наглядность  (6 частей)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73325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Поощрение детей: Апплодисменты  (ладошки, смайлик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883" r="45947"/>
          <a:stretch/>
        </p:blipFill>
        <p:spPr bwMode="auto">
          <a:xfrm>
            <a:off x="886911" y="4085611"/>
            <a:ext cx="3706951" cy="250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27" t="43331"/>
          <a:stretch/>
        </p:blipFill>
        <p:spPr bwMode="auto">
          <a:xfrm>
            <a:off x="5806634" y="4026310"/>
            <a:ext cx="3179828" cy="262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ÐÐ°ÑÑÐ¸Ð½ÐºÐ¸ Ð¿Ð¾ Ð·Ð°Ð¿ÑÐ¾ÑÑ ÐºÐ°ÑÑÐ¸Ð½ÐºÐ° ÑÐµÑÐ¼ÐµÑÑÐºÐ¾Ðµ ÑÐ¾Ð·ÑÐ¹ÑÑÐ²Ð¾ Ð´Ð»Ñ Ð´Ð¾Ñ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517" y="89002"/>
            <a:ext cx="2844995" cy="19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117"/>
          <a:stretch/>
        </p:blipFill>
        <p:spPr bwMode="auto">
          <a:xfrm>
            <a:off x="683568" y="427062"/>
            <a:ext cx="3706813" cy="212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069"/>
          <a:stretch/>
        </p:blipFill>
        <p:spPr bwMode="auto">
          <a:xfrm>
            <a:off x="3347864" y="2083278"/>
            <a:ext cx="3182937" cy="20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358" y="116633"/>
            <a:ext cx="1998205" cy="134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21"/>
          <a:stretch/>
        </p:blipFill>
        <p:spPr bwMode="auto">
          <a:xfrm>
            <a:off x="2786050" y="142852"/>
            <a:ext cx="1837802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899592" y="104017"/>
            <a:ext cx="1853406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1857356" y="2214554"/>
            <a:ext cx="1856582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5072066" y="857232"/>
            <a:ext cx="1856581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429132"/>
            <a:ext cx="318293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571876"/>
            <a:ext cx="3176587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36712"/>
            <a:ext cx="7776864" cy="490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276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139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HP</cp:lastModifiedBy>
  <cp:revision>32</cp:revision>
  <dcterms:created xsi:type="dcterms:W3CDTF">2015-12-18T18:54:41Z</dcterms:created>
  <dcterms:modified xsi:type="dcterms:W3CDTF">2019-01-16T14:59:29Z</dcterms:modified>
</cp:coreProperties>
</file>