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3" r:id="rId8"/>
    <p:sldId id="267" r:id="rId9"/>
    <p:sldId id="266" r:id="rId10"/>
    <p:sldId id="265" r:id="rId11"/>
    <p:sldId id="270" r:id="rId12"/>
    <p:sldId id="269" r:id="rId13"/>
    <p:sldId id="268" r:id="rId14"/>
    <p:sldId id="271" r:id="rId15"/>
    <p:sldId id="272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2.jpeg"/>
          <p:cNvPicPr/>
          <p:nvPr/>
        </p:nvPicPr>
        <p:blipFill>
          <a:blip r:embed="rId2" cstate="print"/>
          <a:srcRect t="45831" r="1654"/>
          <a:stretch>
            <a:fillRect/>
          </a:stretch>
        </p:blipFill>
        <p:spPr>
          <a:xfrm>
            <a:off x="-180528" y="0"/>
            <a:ext cx="932452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8.jpeg"/>
          <p:cNvPicPr/>
          <p:nvPr/>
        </p:nvPicPr>
        <p:blipFill>
          <a:blip r:embed="rId2" cstate="print"/>
          <a:srcRect l="8782" t="36670" r="6427" b="36670"/>
          <a:stretch>
            <a:fillRect/>
          </a:stretch>
        </p:blipFill>
        <p:spPr>
          <a:xfrm>
            <a:off x="0" y="692696"/>
            <a:ext cx="9144000" cy="5400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8.jpeg"/>
          <p:cNvPicPr/>
          <p:nvPr/>
        </p:nvPicPr>
        <p:blipFill>
          <a:blip r:embed="rId2" cstate="print"/>
          <a:srcRect l="8782" t="64163" r="6427" b="5844"/>
          <a:stretch>
            <a:fillRect/>
          </a:stretch>
        </p:blipFill>
        <p:spPr>
          <a:xfrm>
            <a:off x="0" y="404664"/>
            <a:ext cx="9144000" cy="532859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9.jpeg"/>
          <p:cNvPicPr/>
          <p:nvPr/>
        </p:nvPicPr>
        <p:blipFill>
          <a:blip r:embed="rId2" cstate="print"/>
          <a:srcRect l="7605" t="8344" r="6427" b="64163"/>
          <a:stretch>
            <a:fillRect/>
          </a:stretch>
        </p:blipFill>
        <p:spPr>
          <a:xfrm>
            <a:off x="0" y="692696"/>
            <a:ext cx="9144000" cy="532859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9.jpeg"/>
          <p:cNvPicPr/>
          <p:nvPr/>
        </p:nvPicPr>
        <p:blipFill>
          <a:blip r:embed="rId2" cstate="print"/>
          <a:srcRect l="8782" t="36670" r="7605" b="36154"/>
          <a:stretch>
            <a:fillRect/>
          </a:stretch>
        </p:blipFill>
        <p:spPr>
          <a:xfrm>
            <a:off x="0" y="692696"/>
            <a:ext cx="9144000" cy="56166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9.jpeg"/>
          <p:cNvPicPr/>
          <p:nvPr/>
        </p:nvPicPr>
        <p:blipFill>
          <a:blip r:embed="rId2" cstate="print"/>
          <a:srcRect l="8782" t="64996" r="7605" b="6677"/>
          <a:stretch>
            <a:fillRect/>
          </a:stretch>
        </p:blipFill>
        <p:spPr>
          <a:xfrm>
            <a:off x="0" y="692696"/>
            <a:ext cx="9144000" cy="511256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30.jpeg"/>
          <p:cNvPicPr/>
          <p:nvPr/>
        </p:nvPicPr>
        <p:blipFill>
          <a:blip r:embed="rId2" cstate="print"/>
          <a:srcRect l="8244" t="51654" r="8143" b="5023"/>
          <a:stretch>
            <a:fillRect/>
          </a:stretch>
        </p:blipFill>
        <p:spPr>
          <a:xfrm>
            <a:off x="2915816" y="2348880"/>
            <a:ext cx="6228184" cy="4509120"/>
          </a:xfrm>
          <a:prstGeom prst="rect">
            <a:avLst/>
          </a:prstGeom>
        </p:spPr>
      </p:pic>
      <p:pic>
        <p:nvPicPr>
          <p:cNvPr id="2" name="image30.jpeg"/>
          <p:cNvPicPr/>
          <p:nvPr/>
        </p:nvPicPr>
        <p:blipFill>
          <a:blip r:embed="rId2" cstate="print"/>
          <a:srcRect l="7605" t="17508" r="45289" b="56665"/>
          <a:stretch>
            <a:fillRect/>
          </a:stretch>
        </p:blipFill>
        <p:spPr>
          <a:xfrm>
            <a:off x="611560" y="0"/>
            <a:ext cx="5364088" cy="357301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89248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3.jpeg"/>
          <p:cNvPicPr/>
          <p:nvPr/>
        </p:nvPicPr>
        <p:blipFill>
          <a:blip r:embed="rId2" cstate="print"/>
          <a:srcRect l="15804" t="845" r="8729" b="64996"/>
          <a:stretch>
            <a:fillRect/>
          </a:stretch>
        </p:blipFill>
        <p:spPr>
          <a:xfrm>
            <a:off x="0" y="0"/>
            <a:ext cx="5652120" cy="3717032"/>
          </a:xfrm>
          <a:prstGeom prst="rect">
            <a:avLst/>
          </a:prstGeom>
        </p:spPr>
      </p:pic>
      <p:pic>
        <p:nvPicPr>
          <p:cNvPr id="4" name="image23.jpeg"/>
          <p:cNvPicPr/>
          <p:nvPr/>
        </p:nvPicPr>
        <p:blipFill>
          <a:blip r:embed="rId2" cstate="print"/>
          <a:srcRect l="20520" t="41669" r="20521" b="25006"/>
          <a:stretch>
            <a:fillRect/>
          </a:stretch>
        </p:blipFill>
        <p:spPr>
          <a:xfrm>
            <a:off x="4572000" y="3573016"/>
            <a:ext cx="4248472" cy="32849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4.jpeg"/>
          <p:cNvPicPr/>
          <p:nvPr/>
        </p:nvPicPr>
        <p:blipFill>
          <a:blip r:embed="rId2" cstate="print"/>
          <a:srcRect l="19341" t="2512" r="16983" b="66663"/>
          <a:stretch>
            <a:fillRect/>
          </a:stretch>
        </p:blipFill>
        <p:spPr>
          <a:xfrm>
            <a:off x="251520" y="476672"/>
            <a:ext cx="4680520" cy="3645024"/>
          </a:xfrm>
          <a:prstGeom prst="rect">
            <a:avLst/>
          </a:prstGeom>
        </p:spPr>
      </p:pic>
      <p:pic>
        <p:nvPicPr>
          <p:cNvPr id="5" name="image24.jpeg"/>
          <p:cNvPicPr/>
          <p:nvPr/>
        </p:nvPicPr>
        <p:blipFill>
          <a:blip r:embed="rId2" cstate="print"/>
          <a:srcRect l="25237" t="45834" r="22879" b="20007"/>
          <a:stretch>
            <a:fillRect/>
          </a:stretch>
        </p:blipFill>
        <p:spPr>
          <a:xfrm>
            <a:off x="4499992" y="2492896"/>
            <a:ext cx="4427984" cy="37170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5.jpeg"/>
          <p:cNvPicPr/>
          <p:nvPr/>
        </p:nvPicPr>
        <p:blipFill>
          <a:blip r:embed="rId2" cstate="print"/>
          <a:srcRect l="28775" t="2512" r="22879" b="65829"/>
          <a:stretch>
            <a:fillRect/>
          </a:stretch>
        </p:blipFill>
        <p:spPr>
          <a:xfrm>
            <a:off x="0" y="260648"/>
            <a:ext cx="3995936" cy="3744416"/>
          </a:xfrm>
          <a:prstGeom prst="rect">
            <a:avLst/>
          </a:prstGeom>
        </p:spPr>
      </p:pic>
      <p:pic>
        <p:nvPicPr>
          <p:cNvPr id="4" name="image25.jpeg"/>
          <p:cNvPicPr/>
          <p:nvPr/>
        </p:nvPicPr>
        <p:blipFill>
          <a:blip r:embed="rId2" cstate="print"/>
          <a:srcRect l="25237" t="46667" r="16983" b="16675"/>
          <a:stretch>
            <a:fillRect/>
          </a:stretch>
        </p:blipFill>
        <p:spPr>
          <a:xfrm>
            <a:off x="4283968" y="2276872"/>
            <a:ext cx="4860032" cy="45811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6.jpeg"/>
          <p:cNvPicPr/>
          <p:nvPr/>
        </p:nvPicPr>
        <p:blipFill>
          <a:blip r:embed="rId2" cstate="print"/>
          <a:srcRect l="11138" t="31671" r="6427" b="6677"/>
          <a:stretch>
            <a:fillRect/>
          </a:stretch>
        </p:blipFill>
        <p:spPr>
          <a:xfrm>
            <a:off x="1547664" y="0"/>
            <a:ext cx="619268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7.jpeg"/>
          <p:cNvPicPr/>
          <p:nvPr/>
        </p:nvPicPr>
        <p:blipFill>
          <a:blip r:embed="rId2" cstate="print"/>
          <a:srcRect l="7605" t="8344" r="6427" b="64163"/>
          <a:stretch>
            <a:fillRect/>
          </a:stretch>
        </p:blipFill>
        <p:spPr>
          <a:xfrm>
            <a:off x="0" y="620688"/>
            <a:ext cx="9144000" cy="561662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7.jpeg"/>
          <p:cNvPicPr/>
          <p:nvPr/>
        </p:nvPicPr>
        <p:blipFill>
          <a:blip r:embed="rId2" cstate="print"/>
          <a:srcRect l="8782" t="36670" r="7605" b="35837"/>
          <a:stretch>
            <a:fillRect/>
          </a:stretch>
        </p:blipFill>
        <p:spPr>
          <a:xfrm>
            <a:off x="0" y="620688"/>
            <a:ext cx="9144000" cy="53732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7.jpeg"/>
          <p:cNvPicPr/>
          <p:nvPr/>
        </p:nvPicPr>
        <p:blipFill>
          <a:blip r:embed="rId2" cstate="print"/>
          <a:srcRect l="8782" t="64996" r="7605" b="7510"/>
          <a:stretch>
            <a:fillRect/>
          </a:stretch>
        </p:blipFill>
        <p:spPr>
          <a:xfrm>
            <a:off x="0" y="404664"/>
            <a:ext cx="9144000" cy="532859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8.jpeg"/>
          <p:cNvPicPr/>
          <p:nvPr/>
        </p:nvPicPr>
        <p:blipFill>
          <a:blip r:embed="rId2" cstate="print"/>
          <a:srcRect l="8782" t="8344" r="6427" b="64163"/>
          <a:stretch>
            <a:fillRect/>
          </a:stretch>
        </p:blipFill>
        <p:spPr>
          <a:xfrm>
            <a:off x="0" y="620688"/>
            <a:ext cx="9144000" cy="496855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Экран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2018-01-24T06:17:06Z</dcterms:created>
  <dcterms:modified xsi:type="dcterms:W3CDTF">2018-02-07T05:47:46Z</dcterms:modified>
</cp:coreProperties>
</file>