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2" r:id="rId6"/>
    <p:sldId id="261" r:id="rId7"/>
    <p:sldId id="260" r:id="rId8"/>
    <p:sldId id="259" r:id="rId9"/>
    <p:sldId id="264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41.jpeg"/>
          <p:cNvPicPr/>
          <p:nvPr/>
        </p:nvPicPr>
        <p:blipFill>
          <a:blip r:embed="rId2" cstate="print"/>
          <a:srcRect l="7605" t="22507" r="25269" b="466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4.jpeg"/>
          <p:cNvPicPr/>
          <p:nvPr/>
        </p:nvPicPr>
        <p:blipFill>
          <a:blip r:embed="rId2" cstate="print"/>
          <a:srcRect l="8782" t="64163" r="44112" b="10789"/>
          <a:stretch>
            <a:fillRect/>
          </a:stretch>
        </p:blipFill>
        <p:spPr>
          <a:xfrm>
            <a:off x="0" y="0"/>
            <a:ext cx="4860032" cy="3717032"/>
          </a:xfrm>
          <a:prstGeom prst="rect">
            <a:avLst/>
          </a:prstGeom>
        </p:spPr>
      </p:pic>
      <p:pic>
        <p:nvPicPr>
          <p:cNvPr id="3" name="image45.jpeg"/>
          <p:cNvPicPr/>
          <p:nvPr/>
        </p:nvPicPr>
        <p:blipFill>
          <a:blip r:embed="rId3" cstate="print"/>
          <a:srcRect l="37046" t="61664" r="8782" b="16675"/>
          <a:stretch>
            <a:fillRect/>
          </a:stretch>
        </p:blipFill>
        <p:spPr>
          <a:xfrm>
            <a:off x="4355976" y="3645024"/>
            <a:ext cx="4536504" cy="29523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63339/7fe149f3-ea58-46a4-b20f-829677974cf2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733056" cy="5599584"/>
          </a:xfrm>
          <a:prstGeom prst="rect">
            <a:avLst/>
          </a:prstGeom>
          <a:noFill/>
        </p:spPr>
      </p:pic>
      <p:pic>
        <p:nvPicPr>
          <p:cNvPr id="1030" name="Picture 6" descr="http://www.pckoloji.com.tr/wp-content/uploads/emotion_robots2-757x525.jpg"/>
          <p:cNvPicPr>
            <a:picLocks noChangeAspect="1" noChangeArrowheads="1"/>
          </p:cNvPicPr>
          <p:nvPr/>
        </p:nvPicPr>
        <p:blipFill>
          <a:blip r:embed="rId3" cstate="print"/>
          <a:srcRect l="54927" r="23103" b="53921"/>
          <a:stretch>
            <a:fillRect/>
          </a:stretch>
        </p:blipFill>
        <p:spPr bwMode="auto">
          <a:xfrm>
            <a:off x="827584" y="476672"/>
            <a:ext cx="3316869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2.jpeg"/>
          <p:cNvPicPr/>
          <p:nvPr/>
        </p:nvPicPr>
        <p:blipFill>
          <a:blip r:embed="rId2" cstate="print"/>
          <a:srcRect l="7605" t="7471" r="6427" b="64176"/>
          <a:stretch>
            <a:fillRect/>
          </a:stretch>
        </p:blipFill>
        <p:spPr>
          <a:xfrm>
            <a:off x="0" y="764704"/>
            <a:ext cx="9144000" cy="51571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2.jpeg"/>
          <p:cNvPicPr/>
          <p:nvPr/>
        </p:nvPicPr>
        <p:blipFill>
          <a:blip r:embed="rId2" cstate="print"/>
          <a:srcRect l="7605" t="36658" r="6427" b="34990"/>
          <a:stretch>
            <a:fillRect/>
          </a:stretch>
        </p:blipFill>
        <p:spPr>
          <a:xfrm>
            <a:off x="0" y="836712"/>
            <a:ext cx="9144000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2.jpeg"/>
          <p:cNvPicPr/>
          <p:nvPr/>
        </p:nvPicPr>
        <p:blipFill>
          <a:blip r:embed="rId2" cstate="print"/>
          <a:srcRect l="7604" t="64176" r="6427" b="7471"/>
          <a:stretch>
            <a:fillRect/>
          </a:stretch>
        </p:blipFill>
        <p:spPr>
          <a:xfrm>
            <a:off x="0" y="620688"/>
            <a:ext cx="9144000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3.jpeg"/>
          <p:cNvPicPr/>
          <p:nvPr/>
        </p:nvPicPr>
        <p:blipFill>
          <a:blip r:embed="rId2" cstate="print"/>
          <a:srcRect l="9421" t="8331" r="5788" b="65009"/>
          <a:stretch>
            <a:fillRect/>
          </a:stretch>
        </p:blipFill>
        <p:spPr>
          <a:xfrm>
            <a:off x="179512" y="836712"/>
            <a:ext cx="8964488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3.jpeg"/>
          <p:cNvPicPr/>
          <p:nvPr/>
        </p:nvPicPr>
        <p:blipFill>
          <a:blip r:embed="rId2" cstate="print"/>
          <a:srcRect l="8782" t="36670" r="6427" b="36670"/>
          <a:stretch>
            <a:fillRect/>
          </a:stretch>
        </p:blipFill>
        <p:spPr>
          <a:xfrm>
            <a:off x="0" y="764704"/>
            <a:ext cx="9144000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3.jpeg"/>
          <p:cNvPicPr/>
          <p:nvPr/>
        </p:nvPicPr>
        <p:blipFill>
          <a:blip r:embed="rId2" cstate="print"/>
          <a:srcRect l="8782" t="64996" r="6427" b="7510"/>
          <a:stretch>
            <a:fillRect/>
          </a:stretch>
        </p:blipFill>
        <p:spPr>
          <a:xfrm>
            <a:off x="0" y="908720"/>
            <a:ext cx="9144000" cy="43924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4.jpeg"/>
          <p:cNvPicPr/>
          <p:nvPr/>
        </p:nvPicPr>
        <p:blipFill>
          <a:blip r:embed="rId2" cstate="print"/>
          <a:srcRect l="8782" t="7510" r="6427" b="63330"/>
          <a:stretch>
            <a:fillRect/>
          </a:stretch>
        </p:blipFill>
        <p:spPr>
          <a:xfrm>
            <a:off x="0" y="332656"/>
            <a:ext cx="9144000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4.jpeg"/>
          <p:cNvPicPr/>
          <p:nvPr/>
        </p:nvPicPr>
        <p:blipFill>
          <a:blip r:embed="rId2" cstate="print"/>
          <a:srcRect l="8782" t="35837" r="6427" b="35837"/>
          <a:stretch>
            <a:fillRect/>
          </a:stretch>
        </p:blipFill>
        <p:spPr>
          <a:xfrm>
            <a:off x="0" y="980728"/>
            <a:ext cx="9144000" cy="482453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2018-04-04T06:30:46Z</dcterms:created>
  <dcterms:modified xsi:type="dcterms:W3CDTF">2018-04-04T06:41:27Z</dcterms:modified>
</cp:coreProperties>
</file>