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4" r:id="rId7"/>
    <p:sldId id="263" r:id="rId8"/>
    <p:sldId id="262" r:id="rId9"/>
    <p:sldId id="261" r:id="rId10"/>
    <p:sldId id="267" r:id="rId11"/>
    <p:sldId id="266" r:id="rId12"/>
    <p:sldId id="269" r:id="rId13"/>
    <p:sldId id="268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2.jpeg"/>
          <p:cNvPicPr/>
          <p:nvPr/>
        </p:nvPicPr>
        <p:blipFill>
          <a:blip r:embed="rId2" cstate="print"/>
          <a:srcRect t="45831" r="1654"/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.jpeg"/>
          <p:cNvPicPr/>
          <p:nvPr/>
        </p:nvPicPr>
        <p:blipFill>
          <a:blip r:embed="rId2" cstate="print"/>
          <a:srcRect l="7605" t="36670" r="7605" b="35837"/>
          <a:stretch>
            <a:fillRect/>
          </a:stretch>
        </p:blipFill>
        <p:spPr>
          <a:xfrm>
            <a:off x="0" y="1268760"/>
            <a:ext cx="8964488" cy="42930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.jpeg"/>
          <p:cNvPicPr/>
          <p:nvPr/>
        </p:nvPicPr>
        <p:blipFill>
          <a:blip r:embed="rId2" cstate="print"/>
          <a:srcRect l="8782" t="64163" r="6427" b="8344"/>
          <a:stretch>
            <a:fillRect/>
          </a:stretch>
        </p:blipFill>
        <p:spPr>
          <a:xfrm>
            <a:off x="0" y="476672"/>
            <a:ext cx="9144000" cy="5229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.jpeg"/>
          <p:cNvPicPr/>
          <p:nvPr/>
        </p:nvPicPr>
        <p:blipFill>
          <a:blip r:embed="rId2" cstate="print"/>
          <a:srcRect l="7605" t="8344" r="6427" b="64163"/>
          <a:stretch>
            <a:fillRect/>
          </a:stretch>
        </p:blipFill>
        <p:spPr>
          <a:xfrm>
            <a:off x="0" y="1052736"/>
            <a:ext cx="9144000" cy="43204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.jpeg"/>
          <p:cNvPicPr/>
          <p:nvPr/>
        </p:nvPicPr>
        <p:blipFill>
          <a:blip r:embed="rId2" cstate="print"/>
          <a:srcRect l="8782" t="36670" r="6427" b="35837"/>
          <a:stretch>
            <a:fillRect/>
          </a:stretch>
        </p:blipFill>
        <p:spPr>
          <a:xfrm>
            <a:off x="0" y="1052736"/>
            <a:ext cx="9144000" cy="45811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63339/7fe149f3-ea58-46a4-b20f-829677974cf2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733056" cy="5599584"/>
          </a:xfrm>
          <a:prstGeom prst="rect">
            <a:avLst/>
          </a:prstGeom>
          <a:noFill/>
        </p:spPr>
      </p:pic>
      <p:pic>
        <p:nvPicPr>
          <p:cNvPr id="1030" name="Picture 6" descr="http://www.pckoloji.com.tr/wp-content/uploads/emotion_robots2-757x525.jpg"/>
          <p:cNvPicPr>
            <a:picLocks noChangeAspect="1" noChangeArrowheads="1"/>
          </p:cNvPicPr>
          <p:nvPr/>
        </p:nvPicPr>
        <p:blipFill>
          <a:blip r:embed="rId3" cstate="print"/>
          <a:srcRect l="54927" r="23103" b="53921"/>
          <a:stretch>
            <a:fillRect/>
          </a:stretch>
        </p:blipFill>
        <p:spPr bwMode="auto">
          <a:xfrm>
            <a:off x="827584" y="476672"/>
            <a:ext cx="3316869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3.jpeg"/>
          <p:cNvPicPr/>
          <p:nvPr/>
        </p:nvPicPr>
        <p:blipFill>
          <a:blip r:embed="rId2" cstate="print"/>
          <a:srcRect l="15804" t="845" r="8729" b="64996"/>
          <a:stretch>
            <a:fillRect/>
          </a:stretch>
        </p:blipFill>
        <p:spPr>
          <a:xfrm>
            <a:off x="0" y="0"/>
            <a:ext cx="5652120" cy="3717032"/>
          </a:xfrm>
          <a:prstGeom prst="rect">
            <a:avLst/>
          </a:prstGeom>
        </p:spPr>
      </p:pic>
      <p:pic>
        <p:nvPicPr>
          <p:cNvPr id="4" name="image23.jpeg"/>
          <p:cNvPicPr/>
          <p:nvPr/>
        </p:nvPicPr>
        <p:blipFill>
          <a:blip r:embed="rId2" cstate="print"/>
          <a:srcRect l="20520" t="41669" r="20521" b="25006"/>
          <a:stretch>
            <a:fillRect/>
          </a:stretch>
        </p:blipFill>
        <p:spPr>
          <a:xfrm>
            <a:off x="4572000" y="3573016"/>
            <a:ext cx="4248472" cy="32849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4.jpeg"/>
          <p:cNvPicPr/>
          <p:nvPr/>
        </p:nvPicPr>
        <p:blipFill>
          <a:blip r:embed="rId2" cstate="print"/>
          <a:srcRect l="19341" t="2512" r="16983" b="66663"/>
          <a:stretch>
            <a:fillRect/>
          </a:stretch>
        </p:blipFill>
        <p:spPr>
          <a:xfrm>
            <a:off x="251520" y="476672"/>
            <a:ext cx="4680520" cy="3645024"/>
          </a:xfrm>
          <a:prstGeom prst="rect">
            <a:avLst/>
          </a:prstGeom>
        </p:spPr>
      </p:pic>
      <p:pic>
        <p:nvPicPr>
          <p:cNvPr id="5" name="image24.jpeg"/>
          <p:cNvPicPr/>
          <p:nvPr/>
        </p:nvPicPr>
        <p:blipFill>
          <a:blip r:embed="rId2" cstate="print"/>
          <a:srcRect l="25237" t="45834" r="22879" b="20007"/>
          <a:stretch>
            <a:fillRect/>
          </a:stretch>
        </p:blipFill>
        <p:spPr>
          <a:xfrm>
            <a:off x="4499992" y="2492896"/>
            <a:ext cx="4427984" cy="37170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5.jpeg"/>
          <p:cNvPicPr/>
          <p:nvPr/>
        </p:nvPicPr>
        <p:blipFill>
          <a:blip r:embed="rId2" cstate="print"/>
          <a:srcRect l="28775" t="2512" r="22879" b="65829"/>
          <a:stretch>
            <a:fillRect/>
          </a:stretch>
        </p:blipFill>
        <p:spPr>
          <a:xfrm>
            <a:off x="0" y="260648"/>
            <a:ext cx="3995936" cy="3744416"/>
          </a:xfrm>
          <a:prstGeom prst="rect">
            <a:avLst/>
          </a:prstGeom>
        </p:spPr>
      </p:pic>
      <p:pic>
        <p:nvPicPr>
          <p:cNvPr id="4" name="image25.jpeg"/>
          <p:cNvPicPr/>
          <p:nvPr/>
        </p:nvPicPr>
        <p:blipFill>
          <a:blip r:embed="rId2" cstate="print"/>
          <a:srcRect l="25237" t="46667" r="16983" b="16675"/>
          <a:stretch>
            <a:fillRect/>
          </a:stretch>
        </p:blipFill>
        <p:spPr>
          <a:xfrm>
            <a:off x="4283968" y="2276872"/>
            <a:ext cx="4860032" cy="45811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6.jpeg"/>
          <p:cNvPicPr/>
          <p:nvPr/>
        </p:nvPicPr>
        <p:blipFill>
          <a:blip r:embed="rId2" cstate="print"/>
          <a:srcRect l="12315" t="33337" r="6427" b="8344"/>
          <a:stretch>
            <a:fillRect/>
          </a:stretch>
        </p:blipFill>
        <p:spPr>
          <a:xfrm>
            <a:off x="1403648" y="260648"/>
            <a:ext cx="6768752" cy="65973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.jpeg"/>
          <p:cNvPicPr/>
          <p:nvPr/>
        </p:nvPicPr>
        <p:blipFill>
          <a:blip r:embed="rId2" cstate="print"/>
          <a:srcRect l="8782" t="8344" r="6427" b="63330"/>
          <a:stretch>
            <a:fillRect/>
          </a:stretch>
        </p:blipFill>
        <p:spPr>
          <a:xfrm>
            <a:off x="0" y="764704"/>
            <a:ext cx="9144000" cy="45091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.jpeg"/>
          <p:cNvPicPr/>
          <p:nvPr/>
        </p:nvPicPr>
        <p:blipFill>
          <a:blip r:embed="rId2" cstate="print"/>
          <a:srcRect l="8782" t="36670" r="6427" b="35004"/>
          <a:stretch>
            <a:fillRect/>
          </a:stretch>
        </p:blipFill>
        <p:spPr>
          <a:xfrm>
            <a:off x="0" y="836712"/>
            <a:ext cx="9144000" cy="51571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.jpeg"/>
          <p:cNvPicPr/>
          <p:nvPr/>
        </p:nvPicPr>
        <p:blipFill>
          <a:blip r:embed="rId2" cstate="print"/>
          <a:srcRect l="8782" t="64996" r="6427" b="6677"/>
          <a:stretch>
            <a:fillRect/>
          </a:stretch>
        </p:blipFill>
        <p:spPr>
          <a:xfrm>
            <a:off x="0" y="620688"/>
            <a:ext cx="9144000" cy="5229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.jpeg"/>
          <p:cNvPicPr/>
          <p:nvPr/>
        </p:nvPicPr>
        <p:blipFill>
          <a:blip r:embed="rId2" cstate="print"/>
          <a:srcRect l="7605" t="7510" r="6427" b="64163"/>
          <a:stretch>
            <a:fillRect/>
          </a:stretch>
        </p:blipFill>
        <p:spPr>
          <a:xfrm>
            <a:off x="0" y="476672"/>
            <a:ext cx="9144000" cy="51571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2018-02-27T06:57:29Z</dcterms:created>
  <dcterms:modified xsi:type="dcterms:W3CDTF">2018-02-27T07:10:49Z</dcterms:modified>
</cp:coreProperties>
</file>