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7" r:id="rId3"/>
    <p:sldId id="257" r:id="rId4"/>
    <p:sldId id="269" r:id="rId5"/>
    <p:sldId id="275" r:id="rId6"/>
    <p:sldId id="272" r:id="rId7"/>
    <p:sldId id="271" r:id="rId8"/>
    <p:sldId id="278" r:id="rId9"/>
    <p:sldId id="276" r:id="rId10"/>
    <p:sldId id="274" r:id="rId11"/>
    <p:sldId id="27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84;&#1077;&#1096;&#1072;&#1088;&#1080;&#1082;&#1080;%20&#1074;%20&#1084;&#1077;&#1090;&#1088;&#1086;%20(1)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071810"/>
            <a:ext cx="9144000" cy="37861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      </a:t>
            </a:r>
            <a:r>
              <a:rPr lang="ru-RU" sz="6000" b="1" dirty="0" smtClean="0">
                <a:solidFill>
                  <a:srgbClr val="FF0000"/>
                </a:solidFill>
              </a:rPr>
              <a:t>Путешествие в метро.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ru-RU" sz="5400" b="1" dirty="0" smtClean="0">
                <a:solidFill>
                  <a:srgbClr val="002060"/>
                </a:solidFill>
              </a:rPr>
              <a:t>                                   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http://files.vm.ru/photo/vecherka/2012/05/file64oxd1lwdtj1k41nn35v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6000792" cy="2588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57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метро везут нас поезда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Туда-сюда, сюда- туда.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Доехать быстро – не хитро, 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Уж так устроено метро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4034" name="Picture 2" descr="https://kak2z.ru/my_img/img/2016/11/01/e03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572000" cy="46434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4036" name="Picture 4" descr="https://img-fotki.yandex.ru/get/55195/19294942.19e/0_145703_26200156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572000" cy="46434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625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ПРАВИЛА ПОВЕДЕНИЯ В МЕТРО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мешарики в метро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files.vm.ru/photo/vecherka/2012/05/file64oxd1lwdtj1k41nn35v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78674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Подземный город - словно рой…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Его построил «Метрострой».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Зовется город тот </a:t>
            </a:r>
            <a:r>
              <a:rPr lang="ru-RU" sz="2400" b="1" dirty="0" smtClean="0">
                <a:solidFill>
                  <a:srgbClr val="FF0000"/>
                </a:solidFill>
              </a:rPr>
              <a:t>МЕТРО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нем оказаться не хитро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svit24.net/images/stories/articles/2014/Events/04-2014/08/metr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8572560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(полное название метрополитен) — близкий родственник обыкновенной железной дороги, только полностью электрифицированный.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воспринимаем метро как обязательно подземный транспорт, но при необходимости такие линии прокладывают и на поверхности. Строительство метрополитена обходится очень дорого, поэтому его строят только в больших городах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Войти в тот город можно всем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 входа в город – буква «</a:t>
            </a:r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r>
              <a:rPr lang="ru-RU" i="1" dirty="0" smtClean="0"/>
              <a:t>».</a:t>
            </a:r>
            <a:endParaRPr lang="ru-RU" dirty="0"/>
          </a:p>
        </p:txBody>
      </p:sp>
      <p:pic>
        <p:nvPicPr>
          <p:cNvPr id="38914" name="Picture 2" descr="http://superomsk.ru/images/news/full/2015/04/783907f519a39f6f0dde6d0a15374f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метро особый этикет.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Пройди сначала турникет.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карточку - билет скорее приложи,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Пройди смелее, дальше поспеши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3.infourok.ru/uploads/ex/0e86/0003df15-3daf353c/hello_html_m68184c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286248" cy="407194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http://geophoto.ru/mediumlib/ama018178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929090" cy="407196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ownload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1367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эскалатору спустись…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сам тебя доставит вниз,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лишь за поручни держись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Платформа ждет нас впереди –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b1.m24.ru/c/699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24b/00030f8a-cfca4b65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071966" cy="485778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957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ней ты к поезду пройди</a:t>
            </a:r>
            <a:endParaRPr lang="ru-RU" sz="4800" dirty="0"/>
          </a:p>
        </p:txBody>
      </p:sp>
      <p:pic>
        <p:nvPicPr>
          <p:cNvPr id="5" name="Picture 2" descr="http://lublino.mos.ru/162c5089551fbe68f49eac2caeaac290_w960_h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143404" cy="485778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3"/>
            <a:ext cx="5786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выбираешь свой маршрут:</a:t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там ты был, теперь ты тут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s00.yaplakal.com/pics/pics_original/5/3/2/9764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14257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</TotalTime>
  <Words>99</Words>
  <Application>Microsoft Office PowerPoint</Application>
  <PresentationFormat>Экран (4:3)</PresentationFormat>
  <Paragraphs>15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анюта</cp:lastModifiedBy>
  <cp:revision>19</cp:revision>
  <dcterms:created xsi:type="dcterms:W3CDTF">2017-10-28T14:58:03Z</dcterms:created>
  <dcterms:modified xsi:type="dcterms:W3CDTF">2019-02-20T01:22:53Z</dcterms:modified>
</cp:coreProperties>
</file>