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2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797152"/>
            <a:ext cx="7308304" cy="206084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©Муниципальное   дошкольное образовательное учреждение детский сад № 57  город Рыбинск, 2018г</a:t>
            </a:r>
          </a:p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©МОУ ДПО «Информационно - образовательный Центр» ,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Горбачева Наталия Николаевна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Рыбинск,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2019г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leakingfaucet.com/illustrations3/futurec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344816" cy="34153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260648"/>
            <a:ext cx="8333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Технополис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– город машин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27363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Цель: формирование интереса участников проекта к теме работы.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Просмотр и обсуждение презентации </a:t>
            </a:r>
            <a:b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«Машины вчера, сегодня и завтра».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" name="Picture 2" descr="https://pp.userapi.com/c844216/v844216973/67ce2/39a8sXq2JV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4320480" cy="3240360"/>
          </a:xfrm>
          <a:prstGeom prst="rect">
            <a:avLst/>
          </a:prstGeom>
          <a:noFill/>
        </p:spPr>
      </p:pic>
      <p:pic>
        <p:nvPicPr>
          <p:cNvPr id="1028" name="Picture 4" descr="https://sun1-12.userapi.com/c840429/v840429973/88f29/G3WSZkTlzmE.jpg"/>
          <p:cNvPicPr>
            <a:picLocks noChangeAspect="1" noChangeArrowheads="1"/>
          </p:cNvPicPr>
          <p:nvPr/>
        </p:nvPicPr>
        <p:blipFill>
          <a:blip r:embed="rId3" cstate="print"/>
          <a:srcRect l="12500" t="31944" r="30209" b="16667"/>
          <a:stretch>
            <a:fillRect/>
          </a:stretch>
        </p:blipFill>
        <p:spPr bwMode="auto">
          <a:xfrm>
            <a:off x="4716016" y="3068960"/>
            <a:ext cx="4281557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Экскурсия на выставку техники: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pp.userapi.com/c845419/v845419973/6035e/-zBit2mBjwU.jpg"/>
          <p:cNvPicPr>
            <a:picLocks noChangeAspect="1" noChangeArrowheads="1"/>
          </p:cNvPicPr>
          <p:nvPr/>
        </p:nvPicPr>
        <p:blipFill>
          <a:blip r:embed="rId2" cstate="print"/>
          <a:srcRect l="13724" r="11936"/>
          <a:stretch>
            <a:fillRect/>
          </a:stretch>
        </p:blipFill>
        <p:spPr bwMode="auto">
          <a:xfrm>
            <a:off x="323528" y="1844824"/>
            <a:ext cx="3672408" cy="3705028"/>
          </a:xfrm>
          <a:prstGeom prst="rect">
            <a:avLst/>
          </a:prstGeom>
          <a:noFill/>
        </p:spPr>
      </p:pic>
      <p:pic>
        <p:nvPicPr>
          <p:cNvPr id="17412" name="Picture 4" descr="https://pp.userapi.com/c824200/v824200973/145d49/cQzS6NbPUH0.jp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 r="21000" b="22222"/>
          <a:stretch>
            <a:fillRect/>
          </a:stretch>
        </p:blipFill>
        <p:spPr bwMode="auto">
          <a:xfrm>
            <a:off x="4211960" y="1916832"/>
            <a:ext cx="4680933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27363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755576" y="260648"/>
            <a:ext cx="7772400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Проектировочный этап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Цель: планирование деятельности.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Работа исследовательских групп: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385" name="Picture 1" descr="C:\стол\дс\Наташе\фото занятий\IMG_20171122_115032.jpg"/>
          <p:cNvPicPr>
            <a:picLocks noChangeAspect="1" noChangeArrowheads="1"/>
          </p:cNvPicPr>
          <p:nvPr/>
        </p:nvPicPr>
        <p:blipFill>
          <a:blip r:embed="rId2" cstate="print"/>
          <a:srcRect l="12687" t="30369" r="30664"/>
          <a:stretch>
            <a:fillRect/>
          </a:stretch>
        </p:blipFill>
        <p:spPr bwMode="auto">
          <a:xfrm>
            <a:off x="323528" y="2204864"/>
            <a:ext cx="2448272" cy="2257001"/>
          </a:xfrm>
          <a:prstGeom prst="rect">
            <a:avLst/>
          </a:prstGeom>
          <a:noFill/>
        </p:spPr>
      </p:pic>
      <p:pic>
        <p:nvPicPr>
          <p:cNvPr id="16386" name="Picture 2" descr="C:\стол\дс\Наташе\фото занятий\Фото8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204864"/>
            <a:ext cx="2808312" cy="2105811"/>
          </a:xfrm>
          <a:prstGeom prst="rect">
            <a:avLst/>
          </a:prstGeom>
          <a:noFill/>
        </p:spPr>
      </p:pic>
      <p:pic>
        <p:nvPicPr>
          <p:cNvPr id="16390" name="Picture 6" descr="https://pp.userapi.com/c846123/v846123973/58b2e/DBWU_lpPiKI.jpg"/>
          <p:cNvPicPr>
            <a:picLocks noChangeAspect="1" noChangeArrowheads="1"/>
          </p:cNvPicPr>
          <p:nvPr/>
        </p:nvPicPr>
        <p:blipFill>
          <a:blip r:embed="rId4" cstate="print"/>
          <a:srcRect r="26276" b="3472"/>
          <a:stretch>
            <a:fillRect/>
          </a:stretch>
        </p:blipFill>
        <p:spPr bwMode="auto">
          <a:xfrm>
            <a:off x="6516216" y="2132856"/>
            <a:ext cx="2199858" cy="2160240"/>
          </a:xfrm>
          <a:prstGeom prst="rect">
            <a:avLst/>
          </a:prstGeom>
          <a:noFill/>
        </p:spPr>
      </p:pic>
      <p:pic>
        <p:nvPicPr>
          <p:cNvPr id="16392" name="Picture 8" descr="https://pp.userapi.com/c834402/v834402973/145c86/b6SvUtTH7Og.jpg"/>
          <p:cNvPicPr>
            <a:picLocks noChangeAspect="1" noChangeArrowheads="1"/>
          </p:cNvPicPr>
          <p:nvPr/>
        </p:nvPicPr>
        <p:blipFill>
          <a:blip r:embed="rId5" cstate="print"/>
          <a:srcRect t="3279" b="36066"/>
          <a:stretch>
            <a:fillRect/>
          </a:stretch>
        </p:blipFill>
        <p:spPr bwMode="auto">
          <a:xfrm>
            <a:off x="1187624" y="4581128"/>
            <a:ext cx="2448272" cy="1980023"/>
          </a:xfrm>
          <a:prstGeom prst="rect">
            <a:avLst/>
          </a:prstGeom>
          <a:noFill/>
        </p:spPr>
      </p:pic>
      <p:pic>
        <p:nvPicPr>
          <p:cNvPr id="16394" name="Picture 10" descr="https://sun1-20.userapi.com/c840623/v840623973/881ec/50K4q8hB_vc.jpg"/>
          <p:cNvPicPr>
            <a:picLocks noChangeAspect="1" noChangeArrowheads="1"/>
          </p:cNvPicPr>
          <p:nvPr/>
        </p:nvPicPr>
        <p:blipFill>
          <a:blip r:embed="rId6" cstate="print"/>
          <a:srcRect t="14932" r="6210" b="1078"/>
          <a:stretch>
            <a:fillRect/>
          </a:stretch>
        </p:blipFill>
        <p:spPr bwMode="auto">
          <a:xfrm>
            <a:off x="4860032" y="4437112"/>
            <a:ext cx="3240360" cy="2176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20882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539552" y="404664"/>
            <a:ext cx="77724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Практический эт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ап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Цель: проведение исследований и приобретение практического опыта и знаний в процессе конструирования.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Конструирование техники по схемам: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8434" name="Picture 2" descr="https://pp.userapi.com/c846216/v846216973/58823/C5I8TkZ1z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348880"/>
            <a:ext cx="2664296" cy="1998222"/>
          </a:xfrm>
          <a:prstGeom prst="rect">
            <a:avLst/>
          </a:prstGeom>
          <a:noFill/>
        </p:spPr>
      </p:pic>
      <p:pic>
        <p:nvPicPr>
          <p:cNvPr id="18436" name="Picture 4" descr="https://pp.userapi.com/c834204/v834204973/14d4e9/0Wu0EpHQd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348880"/>
            <a:ext cx="2784309" cy="2088232"/>
          </a:xfrm>
          <a:prstGeom prst="rect">
            <a:avLst/>
          </a:prstGeom>
          <a:noFill/>
        </p:spPr>
      </p:pic>
      <p:pic>
        <p:nvPicPr>
          <p:cNvPr id="18438" name="Picture 6" descr="https://pp.userapi.com/c846217/v846217973/5e30b/60cTlmjXu3g.jpg"/>
          <p:cNvPicPr>
            <a:picLocks noChangeAspect="1" noChangeArrowheads="1"/>
          </p:cNvPicPr>
          <p:nvPr/>
        </p:nvPicPr>
        <p:blipFill>
          <a:blip r:embed="rId4" cstate="print"/>
          <a:srcRect l="19048" r="11905" b="16306"/>
          <a:stretch>
            <a:fillRect/>
          </a:stretch>
        </p:blipFill>
        <p:spPr bwMode="auto">
          <a:xfrm>
            <a:off x="251520" y="2276872"/>
            <a:ext cx="2376264" cy="2160240"/>
          </a:xfrm>
          <a:prstGeom prst="rect">
            <a:avLst/>
          </a:prstGeom>
          <a:noFill/>
        </p:spPr>
      </p:pic>
      <p:pic>
        <p:nvPicPr>
          <p:cNvPr id="18440" name="Picture 8" descr="https://sun1-15.userapi.com/c840523/v840523973/84c12/DM829f6GnpE.jpg"/>
          <p:cNvPicPr>
            <a:picLocks noChangeAspect="1" noChangeArrowheads="1"/>
          </p:cNvPicPr>
          <p:nvPr/>
        </p:nvPicPr>
        <p:blipFill>
          <a:blip r:embed="rId5" cstate="print"/>
          <a:srcRect l="1161" t="10840" r="4765" b="13282"/>
          <a:stretch>
            <a:fillRect/>
          </a:stretch>
        </p:blipFill>
        <p:spPr bwMode="auto">
          <a:xfrm>
            <a:off x="4932039" y="4509120"/>
            <a:ext cx="3451975" cy="2088232"/>
          </a:xfrm>
          <a:prstGeom prst="rect">
            <a:avLst/>
          </a:prstGeom>
          <a:noFill/>
        </p:spPr>
      </p:pic>
      <p:pic>
        <p:nvPicPr>
          <p:cNvPr id="18442" name="Picture 10" descr="https://pp.userapi.com/c834301/v834301973/147b7e/1d71kB3p5T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4509120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pp.userapi.com/c824601/v824601973/148fdc/WQin-rI4O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2160240" cy="2880320"/>
          </a:xfrm>
          <a:prstGeom prst="rect">
            <a:avLst/>
          </a:prstGeom>
          <a:noFill/>
        </p:spPr>
      </p:pic>
      <p:pic>
        <p:nvPicPr>
          <p:cNvPr id="19459" name="Picture 3" descr="C:\стол\дс\Наташе\фото занятий\IMG_20171122_114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268760"/>
            <a:ext cx="3096344" cy="2322258"/>
          </a:xfrm>
          <a:prstGeom prst="rect">
            <a:avLst/>
          </a:prstGeom>
          <a:noFill/>
        </p:spPr>
      </p:pic>
      <p:pic>
        <p:nvPicPr>
          <p:cNvPr id="19460" name="Picture 4" descr="C:\стол\дс\Наташе\фото занятий\IMG_20171122_115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8131" y="4293096"/>
            <a:ext cx="3179845" cy="2384884"/>
          </a:xfrm>
          <a:prstGeom prst="rect">
            <a:avLst/>
          </a:prstGeom>
          <a:noFill/>
        </p:spPr>
      </p:pic>
      <p:pic>
        <p:nvPicPr>
          <p:cNvPr id="19461" name="Picture 5" descr="C:\стол\дс\Наташе\фото занятий\Фото87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455558"/>
            <a:ext cx="2952328" cy="2213801"/>
          </a:xfrm>
          <a:prstGeom prst="rect">
            <a:avLst/>
          </a:prstGeom>
          <a:noFill/>
        </p:spPr>
      </p:pic>
      <p:pic>
        <p:nvPicPr>
          <p:cNvPr id="19462" name="Picture 6" descr="C:\стол\дс\Наташе\фото занятий\Фото87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861048"/>
            <a:ext cx="2105811" cy="2808312"/>
          </a:xfrm>
          <a:prstGeom prst="rect">
            <a:avLst/>
          </a:prstGeom>
          <a:noFill/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Творческая деятельность «Техника будущего»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3" name="Picture 7" descr="C:\стол\дс\Наташе\фото занятий\IMG_20171018_1147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1340768"/>
            <a:ext cx="3034136" cy="2275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640960" cy="14401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Заключительный этап.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Выставка «Техника, собранная </a:t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моими руками»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стол\дс\Наташе\фото занятий\Фото8764.jpg"/>
          <p:cNvPicPr>
            <a:picLocks noChangeAspect="1" noChangeArrowheads="1"/>
          </p:cNvPicPr>
          <p:nvPr/>
        </p:nvPicPr>
        <p:blipFill>
          <a:blip r:embed="rId2" cstate="print"/>
          <a:srcRect l="18691" t="-20" r="6543"/>
          <a:stretch>
            <a:fillRect/>
          </a:stretch>
        </p:blipFill>
        <p:spPr bwMode="auto">
          <a:xfrm>
            <a:off x="179512" y="1772816"/>
            <a:ext cx="2440610" cy="2448272"/>
          </a:xfrm>
          <a:prstGeom prst="rect">
            <a:avLst/>
          </a:prstGeom>
          <a:noFill/>
        </p:spPr>
      </p:pic>
      <p:pic>
        <p:nvPicPr>
          <p:cNvPr id="1027" name="Picture 3" descr="C:\стол\дс\Наташе\фото занятий\Фото8761.jpg"/>
          <p:cNvPicPr>
            <a:picLocks noChangeAspect="1" noChangeArrowheads="1"/>
          </p:cNvPicPr>
          <p:nvPr/>
        </p:nvPicPr>
        <p:blipFill>
          <a:blip r:embed="rId3" cstate="print"/>
          <a:srcRect l="3810" r="4743" b="5714"/>
          <a:stretch>
            <a:fillRect/>
          </a:stretch>
        </p:blipFill>
        <p:spPr bwMode="auto">
          <a:xfrm>
            <a:off x="611560" y="4446113"/>
            <a:ext cx="1584176" cy="2178242"/>
          </a:xfrm>
          <a:prstGeom prst="rect">
            <a:avLst/>
          </a:prstGeom>
          <a:noFill/>
        </p:spPr>
      </p:pic>
      <p:pic>
        <p:nvPicPr>
          <p:cNvPr id="1029" name="Picture 5" descr="C:\стол\дс\Наташе\фото занятий\Фото8760.jpg"/>
          <p:cNvPicPr>
            <a:picLocks noChangeAspect="1" noChangeArrowheads="1"/>
          </p:cNvPicPr>
          <p:nvPr/>
        </p:nvPicPr>
        <p:blipFill>
          <a:blip r:embed="rId4" cstate="print"/>
          <a:srcRect l="12643" t="3814" r="4421" b="12322"/>
          <a:stretch>
            <a:fillRect/>
          </a:stretch>
        </p:blipFill>
        <p:spPr bwMode="auto">
          <a:xfrm>
            <a:off x="5868144" y="1844824"/>
            <a:ext cx="3059832" cy="2320092"/>
          </a:xfrm>
          <a:prstGeom prst="rect">
            <a:avLst/>
          </a:prstGeom>
          <a:noFill/>
        </p:spPr>
      </p:pic>
      <p:pic>
        <p:nvPicPr>
          <p:cNvPr id="1030" name="Picture 6" descr="C:\Users\Admin\YandexDisk\Фотокамера\2018-01-17 11-59-28.JPG"/>
          <p:cNvPicPr>
            <a:picLocks noChangeAspect="1" noChangeArrowheads="1"/>
          </p:cNvPicPr>
          <p:nvPr/>
        </p:nvPicPr>
        <p:blipFill>
          <a:blip r:embed="rId5" cstate="print"/>
          <a:srcRect l="25903" t="3696" r="26848"/>
          <a:stretch>
            <a:fillRect/>
          </a:stretch>
        </p:blipFill>
        <p:spPr bwMode="auto">
          <a:xfrm>
            <a:off x="6876256" y="4293096"/>
            <a:ext cx="1512168" cy="2311594"/>
          </a:xfrm>
          <a:prstGeom prst="rect">
            <a:avLst/>
          </a:prstGeom>
          <a:noFill/>
        </p:spPr>
      </p:pic>
      <p:pic>
        <p:nvPicPr>
          <p:cNvPr id="1031" name="Picture 7" descr="C:\Users\Admin\YandexDisk\Фотокамера\2018-01-17 11-58-38.JPG"/>
          <p:cNvPicPr>
            <a:picLocks noChangeAspect="1" noChangeArrowheads="1"/>
          </p:cNvPicPr>
          <p:nvPr/>
        </p:nvPicPr>
        <p:blipFill>
          <a:blip r:embed="rId6" cstate="print"/>
          <a:srcRect l="19334" r="26667"/>
          <a:stretch>
            <a:fillRect/>
          </a:stretch>
        </p:blipFill>
        <p:spPr bwMode="auto">
          <a:xfrm>
            <a:off x="3491880" y="2060848"/>
            <a:ext cx="1944216" cy="2700336"/>
          </a:xfrm>
          <a:prstGeom prst="rect">
            <a:avLst/>
          </a:prstGeom>
          <a:noFill/>
        </p:spPr>
      </p:pic>
      <p:pic>
        <p:nvPicPr>
          <p:cNvPr id="1032" name="Picture 8" descr="C:\Users\Admin\YandexDisk\Фотокамера\2018-02-21 11-42-39.JPG"/>
          <p:cNvPicPr>
            <a:picLocks noChangeAspect="1" noChangeArrowheads="1"/>
          </p:cNvPicPr>
          <p:nvPr/>
        </p:nvPicPr>
        <p:blipFill>
          <a:blip r:embed="rId7" cstate="print"/>
          <a:srcRect l="19052" t="6846" r="3459" b="17870"/>
          <a:stretch>
            <a:fillRect/>
          </a:stretch>
        </p:blipFill>
        <p:spPr bwMode="auto">
          <a:xfrm>
            <a:off x="3203848" y="4869160"/>
            <a:ext cx="2448272" cy="1783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54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  Подготовительный этап Цель: формирование интереса участников проекта к теме работы.  Просмотр и обсуждение презентации  «Машины вчера, сегодня и завтра».   </vt:lpstr>
      <vt:lpstr>Экскурсия на выставку техники:</vt:lpstr>
      <vt:lpstr>     </vt:lpstr>
      <vt:lpstr>     </vt:lpstr>
      <vt:lpstr>Творческая деятельность «Техника будущего»</vt:lpstr>
      <vt:lpstr>Заключительный этап. Выставка «Техника, собранная  моими руками»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детский сад</cp:lastModifiedBy>
  <cp:revision>5</cp:revision>
  <dcterms:created xsi:type="dcterms:W3CDTF">2018-05-23T17:46:24Z</dcterms:created>
  <dcterms:modified xsi:type="dcterms:W3CDTF">2020-10-20T11:46:46Z</dcterms:modified>
</cp:coreProperties>
</file>